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416" r:id="rId3"/>
    <p:sldId id="405" r:id="rId4"/>
    <p:sldId id="415" r:id="rId5"/>
    <p:sldId id="410" r:id="rId6"/>
    <p:sldId id="414" r:id="rId7"/>
    <p:sldId id="418" r:id="rId8"/>
    <p:sldId id="423" r:id="rId9"/>
    <p:sldId id="419" r:id="rId10"/>
    <p:sldId id="420" r:id="rId11"/>
    <p:sldId id="421" r:id="rId12"/>
    <p:sldId id="422" r:id="rId13"/>
    <p:sldId id="417" r:id="rId14"/>
    <p:sldId id="361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0308FD-6F74-329B-1037-0C69E1E3B06C}" name="Weir, Katie Louise" initials="WKL" userId="S::KWeir@WASHOESCHOOLS.NET::e93db6b9-c7f2-4b23-b1eb-4f2924f7d8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2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807AD9-B21D-1922-79A9-9A508AE762D8}" v="1166" dt="2025-05-15T18:35:01.563"/>
    <p1510:client id="{952E1C2C-54D5-F95C-0E16-4F6693E22378}" v="63" dt="2025-05-15T22:55:52.238"/>
    <p1510:client id="{B8EC0938-7056-C530-0565-D32FC14FB43C}" v="162" dt="2025-05-15T20:53:19.8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794" autoAdjust="0"/>
  </p:normalViewPr>
  <p:slideViewPr>
    <p:cSldViewPr snapToGrid="0">
      <p:cViewPr varScale="1">
        <p:scale>
          <a:sx n="93" d="100"/>
          <a:sy n="93" d="100"/>
        </p:scale>
        <p:origin x="12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now, Emily" userId="S::emily.snow@washoeschools.net::a97095d7-8400-4954-b62d-33a2c1255077" providerId="AD" clId="Web-{F8D7601A-C66A-43EA-8362-84F06D0301AC}"/>
    <pc:docChg chg="modSld">
      <pc:chgData name="Snow, Emily" userId="S::emily.snow@washoeschools.net::a97095d7-8400-4954-b62d-33a2c1255077" providerId="AD" clId="Web-{F8D7601A-C66A-43EA-8362-84F06D0301AC}" dt="2025-05-16T14:42:59.259" v="15"/>
      <pc:docMkLst>
        <pc:docMk/>
      </pc:docMkLst>
      <pc:sldChg chg="modNotes">
        <pc:chgData name="Snow, Emily" userId="S::emily.snow@washoeschools.net::a97095d7-8400-4954-b62d-33a2c1255077" providerId="AD" clId="Web-{F8D7601A-C66A-43EA-8362-84F06D0301AC}" dt="2025-05-16T14:42:13.257" v="8"/>
        <pc:sldMkLst>
          <pc:docMk/>
          <pc:sldMk cId="21178947" sldId="421"/>
        </pc:sldMkLst>
      </pc:sldChg>
      <pc:sldChg chg="modNotes">
        <pc:chgData name="Snow, Emily" userId="S::emily.snow@washoeschools.net::a97095d7-8400-4954-b62d-33a2c1255077" providerId="AD" clId="Web-{F8D7601A-C66A-43EA-8362-84F06D0301AC}" dt="2025-05-16T14:42:59.259" v="15"/>
        <pc:sldMkLst>
          <pc:docMk/>
          <pc:sldMk cId="2240849194" sldId="422"/>
        </pc:sldMkLst>
      </pc:sldChg>
    </pc:docChg>
  </pc:docChgLst>
  <pc:docChgLst>
    <pc:chgData name="Schum, Kate" userId="S::kschum@washoeschools.net::5d36f61e-4e51-4d5b-bf53-a19a5e941b24" providerId="AD" clId="Web-{952E1C2C-54D5-F95C-0E16-4F6693E22378}"/>
    <pc:docChg chg="modSld">
      <pc:chgData name="Schum, Kate" userId="S::kschum@washoeschools.net::5d36f61e-4e51-4d5b-bf53-a19a5e941b24" providerId="AD" clId="Web-{952E1C2C-54D5-F95C-0E16-4F6693E22378}" dt="2025-05-15T22:55:52.238" v="31" actId="20577"/>
      <pc:docMkLst>
        <pc:docMk/>
      </pc:docMkLst>
      <pc:sldChg chg="modSp">
        <pc:chgData name="Schum, Kate" userId="S::kschum@washoeschools.net::5d36f61e-4e51-4d5b-bf53-a19a5e941b24" providerId="AD" clId="Web-{952E1C2C-54D5-F95C-0E16-4F6693E22378}" dt="2025-05-15T22:55:52.238" v="31" actId="20577"/>
        <pc:sldMkLst>
          <pc:docMk/>
          <pc:sldMk cId="4043252219" sldId="419"/>
        </pc:sldMkLst>
        <pc:spChg chg="mod">
          <ac:chgData name="Schum, Kate" userId="S::kschum@washoeschools.net::5d36f61e-4e51-4d5b-bf53-a19a5e941b24" providerId="AD" clId="Web-{952E1C2C-54D5-F95C-0E16-4F6693E22378}" dt="2025-05-15T22:55:52.238" v="31" actId="20577"/>
          <ac:spMkLst>
            <pc:docMk/>
            <pc:sldMk cId="4043252219" sldId="419"/>
            <ac:spMk id="6" creationId="{0462C25F-3A1A-CD1B-E548-E97A2F0DD7F4}"/>
          </ac:spMkLst>
        </pc:spChg>
      </pc:sldChg>
      <pc:sldChg chg="modSp">
        <pc:chgData name="Schum, Kate" userId="S::kschum@washoeschools.net::5d36f61e-4e51-4d5b-bf53-a19a5e941b24" providerId="AD" clId="Web-{952E1C2C-54D5-F95C-0E16-4F6693E22378}" dt="2025-05-15T22:54:03.596" v="8" actId="20577"/>
        <pc:sldMkLst>
          <pc:docMk/>
          <pc:sldMk cId="565869658" sldId="423"/>
        </pc:sldMkLst>
        <pc:spChg chg="mod">
          <ac:chgData name="Schum, Kate" userId="S::kschum@washoeschools.net::5d36f61e-4e51-4d5b-bf53-a19a5e941b24" providerId="AD" clId="Web-{952E1C2C-54D5-F95C-0E16-4F6693E22378}" dt="2025-05-15T22:53:34.377" v="4" actId="20577"/>
          <ac:spMkLst>
            <pc:docMk/>
            <pc:sldMk cId="565869658" sldId="423"/>
            <ac:spMk id="4" creationId="{78AB3EED-1400-7957-BF02-FA135708CBB5}"/>
          </ac:spMkLst>
        </pc:spChg>
        <pc:spChg chg="mod">
          <ac:chgData name="Schum, Kate" userId="S::kschum@washoeschools.net::5d36f61e-4e51-4d5b-bf53-a19a5e941b24" providerId="AD" clId="Web-{952E1C2C-54D5-F95C-0E16-4F6693E22378}" dt="2025-05-15T22:54:03.596" v="8" actId="20577"/>
          <ac:spMkLst>
            <pc:docMk/>
            <pc:sldMk cId="565869658" sldId="423"/>
            <ac:spMk id="8" creationId="{E8D21007-5949-FFE6-1593-FFFD98EA5288}"/>
          </ac:spMkLst>
        </pc:spChg>
      </pc:sldChg>
    </pc:docChg>
  </pc:docChgLst>
  <pc:docChgLst>
    <pc:chgData name="Snow, Emily" userId="S::emily.snow@washoeschools.net::a97095d7-8400-4954-b62d-33a2c1255077" providerId="AD" clId="Web-{B8EC0938-7056-C530-0565-D32FC14FB43C}"/>
    <pc:docChg chg="modSld">
      <pc:chgData name="Snow, Emily" userId="S::emily.snow@washoeschools.net::a97095d7-8400-4954-b62d-33a2c1255077" providerId="AD" clId="Web-{B8EC0938-7056-C530-0565-D32FC14FB43C}" dt="2025-05-15T20:54:34.743" v="1604"/>
      <pc:docMkLst>
        <pc:docMk/>
      </pc:docMkLst>
      <pc:sldChg chg="modNotes">
        <pc:chgData name="Snow, Emily" userId="S::emily.snow@washoeschools.net::a97095d7-8400-4954-b62d-33a2c1255077" providerId="AD" clId="Web-{B8EC0938-7056-C530-0565-D32FC14FB43C}" dt="2025-05-15T20:24:53.224" v="264"/>
        <pc:sldMkLst>
          <pc:docMk/>
          <pc:sldMk cId="1997570063" sldId="420"/>
        </pc:sldMkLst>
      </pc:sldChg>
      <pc:sldChg chg="modSp modNotes">
        <pc:chgData name="Snow, Emily" userId="S::emily.snow@washoeschools.net::a97095d7-8400-4954-b62d-33a2c1255077" providerId="AD" clId="Web-{B8EC0938-7056-C530-0565-D32FC14FB43C}" dt="2025-05-15T20:45:18.373" v="1116"/>
        <pc:sldMkLst>
          <pc:docMk/>
          <pc:sldMk cId="21178947" sldId="421"/>
        </pc:sldMkLst>
        <pc:spChg chg="mod">
          <ac:chgData name="Snow, Emily" userId="S::emily.snow@washoeschools.net::a97095d7-8400-4954-b62d-33a2c1255077" providerId="AD" clId="Web-{B8EC0938-7056-C530-0565-D32FC14FB43C}" dt="2025-05-15T20:32:17.826" v="313" actId="20577"/>
          <ac:spMkLst>
            <pc:docMk/>
            <pc:sldMk cId="21178947" sldId="421"/>
            <ac:spMk id="6" creationId="{AEA3F911-A230-D08A-D7F6-9712A3FA9A37}"/>
          </ac:spMkLst>
        </pc:spChg>
      </pc:sldChg>
      <pc:sldChg chg="modSp modNotes">
        <pc:chgData name="Snow, Emily" userId="S::emily.snow@washoeschools.net::a97095d7-8400-4954-b62d-33a2c1255077" providerId="AD" clId="Web-{B8EC0938-7056-C530-0565-D32FC14FB43C}" dt="2025-05-15T20:54:34.743" v="1604"/>
        <pc:sldMkLst>
          <pc:docMk/>
          <pc:sldMk cId="2240849194" sldId="422"/>
        </pc:sldMkLst>
        <pc:spChg chg="mod">
          <ac:chgData name="Snow, Emily" userId="S::emily.snow@washoeschools.net::a97095d7-8400-4954-b62d-33a2c1255077" providerId="AD" clId="Web-{B8EC0938-7056-C530-0565-D32FC14FB43C}" dt="2025-05-15T20:53:19.898" v="1483" actId="20577"/>
          <ac:spMkLst>
            <pc:docMk/>
            <pc:sldMk cId="2240849194" sldId="422"/>
            <ac:spMk id="4" creationId="{39A9B868-701F-AA6E-0263-EF2ACD1B1F72}"/>
          </ac:spMkLst>
        </pc:spChg>
      </pc:sldChg>
    </pc:docChg>
  </pc:docChgLst>
  <pc:docChgLst>
    <pc:chgData name="Owen, Doug" userId="598ceca4-0b5c-40eb-855b-d062d00615ee" providerId="ADAL" clId="{464AB8CE-09FE-4169-BC82-430BFDE22AA8}"/>
    <pc:docChg chg="custSel modSld">
      <pc:chgData name="Owen, Doug" userId="598ceca4-0b5c-40eb-855b-d062d00615ee" providerId="ADAL" clId="{464AB8CE-09FE-4169-BC82-430BFDE22AA8}" dt="2025-05-16T13:44:46.846" v="242" actId="313"/>
      <pc:docMkLst>
        <pc:docMk/>
      </pc:docMkLst>
      <pc:sldChg chg="modSp mod">
        <pc:chgData name="Owen, Doug" userId="598ceca4-0b5c-40eb-855b-d062d00615ee" providerId="ADAL" clId="{464AB8CE-09FE-4169-BC82-430BFDE22AA8}" dt="2025-05-15T23:32:35.395" v="104" actId="20577"/>
        <pc:sldMkLst>
          <pc:docMk/>
          <pc:sldMk cId="1932033756" sldId="256"/>
        </pc:sldMkLst>
        <pc:spChg chg="mod">
          <ac:chgData name="Owen, Doug" userId="598ceca4-0b5c-40eb-855b-d062d00615ee" providerId="ADAL" clId="{464AB8CE-09FE-4169-BC82-430BFDE22AA8}" dt="2025-05-15T23:32:35.395" v="104" actId="20577"/>
          <ac:spMkLst>
            <pc:docMk/>
            <pc:sldMk cId="1932033756" sldId="256"/>
            <ac:spMk id="7" creationId="{69E932FE-38F7-2789-7D88-DD8EF03F5792}"/>
          </ac:spMkLst>
        </pc:spChg>
      </pc:sldChg>
      <pc:sldChg chg="modSp mod modNotesTx">
        <pc:chgData name="Owen, Doug" userId="598ceca4-0b5c-40eb-855b-d062d00615ee" providerId="ADAL" clId="{464AB8CE-09FE-4169-BC82-430BFDE22AA8}" dt="2025-05-16T13:44:46.846" v="242" actId="313"/>
        <pc:sldMkLst>
          <pc:docMk/>
          <pc:sldMk cId="21178947" sldId="421"/>
        </pc:sldMkLst>
        <pc:spChg chg="mod">
          <ac:chgData name="Owen, Doug" userId="598ceca4-0b5c-40eb-855b-d062d00615ee" providerId="ADAL" clId="{464AB8CE-09FE-4169-BC82-430BFDE22AA8}" dt="2025-05-16T13:43:58.922" v="108" actId="207"/>
          <ac:spMkLst>
            <pc:docMk/>
            <pc:sldMk cId="21178947" sldId="421"/>
            <ac:spMk id="6" creationId="{AEA3F911-A230-D08A-D7F6-9712A3FA9A37}"/>
          </ac:spMkLst>
        </pc:spChg>
      </pc:sldChg>
    </pc:docChg>
  </pc:docChgLst>
  <pc:docChgLst>
    <pc:chgData name="Schum, Kate" userId="S::kschum@washoeschools.net::5d36f61e-4e51-4d5b-bf53-a19a5e941b24" providerId="AD" clId="Web-{2827BC16-F9CA-E255-BB35-9A95B11AD1FB}"/>
    <pc:docChg chg="modSld">
      <pc:chgData name="Schum, Kate" userId="S::kschum@washoeschools.net::5d36f61e-4e51-4d5b-bf53-a19a5e941b24" providerId="AD" clId="Web-{2827BC16-F9CA-E255-BB35-9A95B11AD1FB}" dt="2025-05-14T23:53:34.424" v="116" actId="20577"/>
      <pc:docMkLst>
        <pc:docMk/>
      </pc:docMkLst>
      <pc:sldChg chg="modSp">
        <pc:chgData name="Schum, Kate" userId="S::kschum@washoeschools.net::5d36f61e-4e51-4d5b-bf53-a19a5e941b24" providerId="AD" clId="Web-{2827BC16-F9CA-E255-BB35-9A95B11AD1FB}" dt="2025-05-14T23:53:34.424" v="116" actId="20577"/>
        <pc:sldMkLst>
          <pc:docMk/>
          <pc:sldMk cId="4043252219" sldId="419"/>
        </pc:sldMkLst>
        <pc:spChg chg="mod">
          <ac:chgData name="Schum, Kate" userId="S::kschum@washoeschools.net::5d36f61e-4e51-4d5b-bf53-a19a5e941b24" providerId="AD" clId="Web-{2827BC16-F9CA-E255-BB35-9A95B11AD1FB}" dt="2025-05-14T23:53:34.424" v="116" actId="20577"/>
          <ac:spMkLst>
            <pc:docMk/>
            <pc:sldMk cId="4043252219" sldId="419"/>
            <ac:spMk id="6" creationId="{0462C25F-3A1A-CD1B-E548-E97A2F0DD7F4}"/>
          </ac:spMkLst>
        </pc:spChg>
      </pc:sldChg>
      <pc:sldChg chg="modSp">
        <pc:chgData name="Schum, Kate" userId="S::kschum@washoeschools.net::5d36f61e-4e51-4d5b-bf53-a19a5e941b24" providerId="AD" clId="Web-{2827BC16-F9CA-E255-BB35-9A95B11AD1FB}" dt="2025-05-14T01:30:54.332" v="45" actId="20577"/>
        <pc:sldMkLst>
          <pc:docMk/>
          <pc:sldMk cId="1997570063" sldId="420"/>
        </pc:sldMkLst>
        <pc:spChg chg="mod">
          <ac:chgData name="Schum, Kate" userId="S::kschum@washoeschools.net::5d36f61e-4e51-4d5b-bf53-a19a5e941b24" providerId="AD" clId="Web-{2827BC16-F9CA-E255-BB35-9A95B11AD1FB}" dt="2025-05-14T01:30:54.332" v="45" actId="20577"/>
          <ac:spMkLst>
            <pc:docMk/>
            <pc:sldMk cId="1997570063" sldId="420"/>
            <ac:spMk id="6" creationId="{9396D82C-2CFE-572B-63B1-38CDE79086CC}"/>
          </ac:spMkLst>
        </pc:spChg>
      </pc:sldChg>
      <pc:sldChg chg="modSp">
        <pc:chgData name="Schum, Kate" userId="S::kschum@washoeschools.net::5d36f61e-4e51-4d5b-bf53-a19a5e941b24" providerId="AD" clId="Web-{2827BC16-F9CA-E255-BB35-9A95B11AD1FB}" dt="2025-05-14T01:33:54.039" v="63" actId="20577"/>
        <pc:sldMkLst>
          <pc:docMk/>
          <pc:sldMk cId="21178947" sldId="421"/>
        </pc:sldMkLst>
        <pc:spChg chg="mod">
          <ac:chgData name="Schum, Kate" userId="S::kschum@washoeschools.net::5d36f61e-4e51-4d5b-bf53-a19a5e941b24" providerId="AD" clId="Web-{2827BC16-F9CA-E255-BB35-9A95B11AD1FB}" dt="2025-05-14T01:33:54.039" v="63" actId="20577"/>
          <ac:spMkLst>
            <pc:docMk/>
            <pc:sldMk cId="21178947" sldId="421"/>
            <ac:spMk id="6" creationId="{AEA3F911-A230-D08A-D7F6-9712A3FA9A37}"/>
          </ac:spMkLst>
        </pc:spChg>
      </pc:sldChg>
      <pc:sldChg chg="modSp">
        <pc:chgData name="Schum, Kate" userId="S::kschum@washoeschools.net::5d36f61e-4e51-4d5b-bf53-a19a5e941b24" providerId="AD" clId="Web-{2827BC16-F9CA-E255-BB35-9A95B11AD1FB}" dt="2025-05-14T01:34:38.977" v="90" actId="20577"/>
        <pc:sldMkLst>
          <pc:docMk/>
          <pc:sldMk cId="2240849194" sldId="422"/>
        </pc:sldMkLst>
      </pc:sldChg>
      <pc:sldChg chg="modSp">
        <pc:chgData name="Schum, Kate" userId="S::kschum@washoeschools.net::5d36f61e-4e51-4d5b-bf53-a19a5e941b24" providerId="AD" clId="Web-{2827BC16-F9CA-E255-BB35-9A95B11AD1FB}" dt="2025-05-14T01:34:51.540" v="103" actId="20577"/>
        <pc:sldMkLst>
          <pc:docMk/>
          <pc:sldMk cId="565869658" sldId="423"/>
        </pc:sldMkLst>
      </pc:sldChg>
    </pc:docChg>
  </pc:docChgLst>
  <pc:docChgLst>
    <pc:chgData name="Weir, Katie Louise" userId="e93db6b9-c7f2-4b23-b1eb-4f2924f7d8a0" providerId="ADAL" clId="{0A6F0F46-ED17-437A-8CF1-A07FECFC0BE5}"/>
    <pc:docChg chg="undo custSel addSld delSld modSld sldOrd">
      <pc:chgData name="Weir, Katie Louise" userId="e93db6b9-c7f2-4b23-b1eb-4f2924f7d8a0" providerId="ADAL" clId="{0A6F0F46-ED17-437A-8CF1-A07FECFC0BE5}" dt="2025-04-30T20:37:20.060" v="1106" actId="20577"/>
      <pc:docMkLst>
        <pc:docMk/>
      </pc:docMkLst>
      <pc:sldChg chg="del">
        <pc:chgData name="Weir, Katie Louise" userId="e93db6b9-c7f2-4b23-b1eb-4f2924f7d8a0" providerId="ADAL" clId="{0A6F0F46-ED17-437A-8CF1-A07FECFC0BE5}" dt="2025-04-30T20:11:04.834" v="23" actId="47"/>
        <pc:sldMkLst>
          <pc:docMk/>
          <pc:sldMk cId="1875934528" sldId="287"/>
        </pc:sldMkLst>
      </pc:sldChg>
      <pc:sldChg chg="del">
        <pc:chgData name="Weir, Katie Louise" userId="e93db6b9-c7f2-4b23-b1eb-4f2924f7d8a0" providerId="ADAL" clId="{0A6F0F46-ED17-437A-8CF1-A07FECFC0BE5}" dt="2025-04-30T20:11:25.753" v="45" actId="47"/>
        <pc:sldMkLst>
          <pc:docMk/>
          <pc:sldMk cId="621209289" sldId="351"/>
        </pc:sldMkLst>
      </pc:sldChg>
      <pc:sldChg chg="modSp mod">
        <pc:chgData name="Weir, Katie Louise" userId="e93db6b9-c7f2-4b23-b1eb-4f2924f7d8a0" providerId="ADAL" clId="{0A6F0F46-ED17-437A-8CF1-A07FECFC0BE5}" dt="2025-04-30T20:35:42.063" v="1055" actId="1076"/>
        <pc:sldMkLst>
          <pc:docMk/>
          <pc:sldMk cId="1077590977" sldId="361"/>
        </pc:sldMkLst>
        <pc:spChg chg="mod">
          <ac:chgData name="Weir, Katie Louise" userId="e93db6b9-c7f2-4b23-b1eb-4f2924f7d8a0" providerId="ADAL" clId="{0A6F0F46-ED17-437A-8CF1-A07FECFC0BE5}" dt="2025-04-30T20:35:42.063" v="1055" actId="1076"/>
          <ac:spMkLst>
            <pc:docMk/>
            <pc:sldMk cId="1077590977" sldId="361"/>
            <ac:spMk id="6" creationId="{AD2710C1-2C7B-AD39-3683-5FE1AC0D455E}"/>
          </ac:spMkLst>
        </pc:spChg>
      </pc:sldChg>
      <pc:sldChg chg="del">
        <pc:chgData name="Weir, Katie Louise" userId="e93db6b9-c7f2-4b23-b1eb-4f2924f7d8a0" providerId="ADAL" clId="{0A6F0F46-ED17-437A-8CF1-A07FECFC0BE5}" dt="2025-04-30T20:11:28.612" v="46" actId="47"/>
        <pc:sldMkLst>
          <pc:docMk/>
          <pc:sldMk cId="2324561433" sldId="362"/>
        </pc:sldMkLst>
      </pc:sldChg>
      <pc:sldChg chg="del">
        <pc:chgData name="Weir, Katie Louise" userId="e93db6b9-c7f2-4b23-b1eb-4f2924f7d8a0" providerId="ADAL" clId="{0A6F0F46-ED17-437A-8CF1-A07FECFC0BE5}" dt="2025-04-30T20:11:01.775" v="15" actId="47"/>
        <pc:sldMkLst>
          <pc:docMk/>
          <pc:sldMk cId="62198255" sldId="366"/>
        </pc:sldMkLst>
      </pc:sldChg>
      <pc:sldChg chg="del">
        <pc:chgData name="Weir, Katie Louise" userId="e93db6b9-c7f2-4b23-b1eb-4f2924f7d8a0" providerId="ADAL" clId="{0A6F0F46-ED17-437A-8CF1-A07FECFC0BE5}" dt="2025-04-30T20:10:59.205" v="8" actId="47"/>
        <pc:sldMkLst>
          <pc:docMk/>
          <pc:sldMk cId="3074067322" sldId="367"/>
        </pc:sldMkLst>
      </pc:sldChg>
      <pc:sldChg chg="del">
        <pc:chgData name="Weir, Katie Louise" userId="e93db6b9-c7f2-4b23-b1eb-4f2924f7d8a0" providerId="ADAL" clId="{0A6F0F46-ED17-437A-8CF1-A07FECFC0BE5}" dt="2025-04-30T20:11:04.349" v="22" actId="47"/>
        <pc:sldMkLst>
          <pc:docMk/>
          <pc:sldMk cId="1954599655" sldId="368"/>
        </pc:sldMkLst>
      </pc:sldChg>
      <pc:sldChg chg="del">
        <pc:chgData name="Weir, Katie Louise" userId="e93db6b9-c7f2-4b23-b1eb-4f2924f7d8a0" providerId="ADAL" clId="{0A6F0F46-ED17-437A-8CF1-A07FECFC0BE5}" dt="2025-04-30T20:11:05.462" v="25" actId="47"/>
        <pc:sldMkLst>
          <pc:docMk/>
          <pc:sldMk cId="4006336715" sldId="370"/>
        </pc:sldMkLst>
      </pc:sldChg>
      <pc:sldChg chg="del">
        <pc:chgData name="Weir, Katie Louise" userId="e93db6b9-c7f2-4b23-b1eb-4f2924f7d8a0" providerId="ADAL" clId="{0A6F0F46-ED17-437A-8CF1-A07FECFC0BE5}" dt="2025-04-30T20:11:08.171" v="33" actId="47"/>
        <pc:sldMkLst>
          <pc:docMk/>
          <pc:sldMk cId="2377894711" sldId="371"/>
        </pc:sldMkLst>
      </pc:sldChg>
      <pc:sldChg chg="del">
        <pc:chgData name="Weir, Katie Louise" userId="e93db6b9-c7f2-4b23-b1eb-4f2924f7d8a0" providerId="ADAL" clId="{0A6F0F46-ED17-437A-8CF1-A07FECFC0BE5}" dt="2025-04-30T20:11:10.322" v="38" actId="47"/>
        <pc:sldMkLst>
          <pc:docMk/>
          <pc:sldMk cId="3249275969" sldId="372"/>
        </pc:sldMkLst>
      </pc:sldChg>
      <pc:sldChg chg="del">
        <pc:chgData name="Weir, Katie Louise" userId="e93db6b9-c7f2-4b23-b1eb-4f2924f7d8a0" providerId="ADAL" clId="{0A6F0F46-ED17-437A-8CF1-A07FECFC0BE5}" dt="2025-04-30T20:11:00.155" v="9" actId="47"/>
        <pc:sldMkLst>
          <pc:docMk/>
          <pc:sldMk cId="1604577383" sldId="373"/>
        </pc:sldMkLst>
      </pc:sldChg>
      <pc:sldChg chg="del">
        <pc:chgData name="Weir, Katie Louise" userId="e93db6b9-c7f2-4b23-b1eb-4f2924f7d8a0" providerId="ADAL" clId="{0A6F0F46-ED17-437A-8CF1-A07FECFC0BE5}" dt="2025-04-30T20:11:20.827" v="44" actId="47"/>
        <pc:sldMkLst>
          <pc:docMk/>
          <pc:sldMk cId="3750710176" sldId="374"/>
        </pc:sldMkLst>
      </pc:sldChg>
      <pc:sldChg chg="del">
        <pc:chgData name="Weir, Katie Louise" userId="e93db6b9-c7f2-4b23-b1eb-4f2924f7d8a0" providerId="ADAL" clId="{0A6F0F46-ED17-437A-8CF1-A07FECFC0BE5}" dt="2025-04-30T20:11:03.077" v="17" actId="47"/>
        <pc:sldMkLst>
          <pc:docMk/>
          <pc:sldMk cId="3261038626" sldId="376"/>
        </pc:sldMkLst>
      </pc:sldChg>
      <pc:sldChg chg="del">
        <pc:chgData name="Weir, Katie Louise" userId="e93db6b9-c7f2-4b23-b1eb-4f2924f7d8a0" providerId="ADAL" clId="{0A6F0F46-ED17-437A-8CF1-A07FECFC0BE5}" dt="2025-04-30T20:11:03.447" v="18" actId="47"/>
        <pc:sldMkLst>
          <pc:docMk/>
          <pc:sldMk cId="3160851326" sldId="377"/>
        </pc:sldMkLst>
      </pc:sldChg>
      <pc:sldChg chg="del">
        <pc:chgData name="Weir, Katie Louise" userId="e93db6b9-c7f2-4b23-b1eb-4f2924f7d8a0" providerId="ADAL" clId="{0A6F0F46-ED17-437A-8CF1-A07FECFC0BE5}" dt="2025-04-30T20:11:03.631" v="19" actId="47"/>
        <pc:sldMkLst>
          <pc:docMk/>
          <pc:sldMk cId="3885292116" sldId="378"/>
        </pc:sldMkLst>
      </pc:sldChg>
      <pc:sldChg chg="del">
        <pc:chgData name="Weir, Katie Louise" userId="e93db6b9-c7f2-4b23-b1eb-4f2924f7d8a0" providerId="ADAL" clId="{0A6F0F46-ED17-437A-8CF1-A07FECFC0BE5}" dt="2025-04-30T20:11:03.822" v="20" actId="47"/>
        <pc:sldMkLst>
          <pc:docMk/>
          <pc:sldMk cId="132189019" sldId="379"/>
        </pc:sldMkLst>
      </pc:sldChg>
      <pc:sldChg chg="del">
        <pc:chgData name="Weir, Katie Louise" userId="e93db6b9-c7f2-4b23-b1eb-4f2924f7d8a0" providerId="ADAL" clId="{0A6F0F46-ED17-437A-8CF1-A07FECFC0BE5}" dt="2025-04-30T20:11:03.995" v="21" actId="47"/>
        <pc:sldMkLst>
          <pc:docMk/>
          <pc:sldMk cId="2964492370" sldId="380"/>
        </pc:sldMkLst>
      </pc:sldChg>
      <pc:sldChg chg="del">
        <pc:chgData name="Weir, Katie Louise" userId="e93db6b9-c7f2-4b23-b1eb-4f2924f7d8a0" providerId="ADAL" clId="{0A6F0F46-ED17-437A-8CF1-A07FECFC0BE5}" dt="2025-04-30T20:11:08.534" v="34" actId="47"/>
        <pc:sldMkLst>
          <pc:docMk/>
          <pc:sldMk cId="4248602009" sldId="383"/>
        </pc:sldMkLst>
      </pc:sldChg>
      <pc:sldChg chg="del">
        <pc:chgData name="Weir, Katie Louise" userId="e93db6b9-c7f2-4b23-b1eb-4f2924f7d8a0" providerId="ADAL" clId="{0A6F0F46-ED17-437A-8CF1-A07FECFC0BE5}" dt="2025-04-30T20:11:06.169" v="27" actId="47"/>
        <pc:sldMkLst>
          <pc:docMk/>
          <pc:sldMk cId="2780569734" sldId="384"/>
        </pc:sldMkLst>
      </pc:sldChg>
      <pc:sldChg chg="del">
        <pc:chgData name="Weir, Katie Louise" userId="e93db6b9-c7f2-4b23-b1eb-4f2924f7d8a0" providerId="ADAL" clId="{0A6F0F46-ED17-437A-8CF1-A07FECFC0BE5}" dt="2025-04-30T20:11:06.368" v="28" actId="47"/>
        <pc:sldMkLst>
          <pc:docMk/>
          <pc:sldMk cId="612484487" sldId="385"/>
        </pc:sldMkLst>
      </pc:sldChg>
      <pc:sldChg chg="del">
        <pc:chgData name="Weir, Katie Louise" userId="e93db6b9-c7f2-4b23-b1eb-4f2924f7d8a0" providerId="ADAL" clId="{0A6F0F46-ED17-437A-8CF1-A07FECFC0BE5}" dt="2025-04-30T20:11:06.553" v="29" actId="47"/>
        <pc:sldMkLst>
          <pc:docMk/>
          <pc:sldMk cId="182586267" sldId="386"/>
        </pc:sldMkLst>
      </pc:sldChg>
      <pc:sldChg chg="del">
        <pc:chgData name="Weir, Katie Louise" userId="e93db6b9-c7f2-4b23-b1eb-4f2924f7d8a0" providerId="ADAL" clId="{0A6F0F46-ED17-437A-8CF1-A07FECFC0BE5}" dt="2025-04-30T20:11:06.974" v="30" actId="47"/>
        <pc:sldMkLst>
          <pc:docMk/>
          <pc:sldMk cId="154923295" sldId="387"/>
        </pc:sldMkLst>
      </pc:sldChg>
      <pc:sldChg chg="del">
        <pc:chgData name="Weir, Katie Louise" userId="e93db6b9-c7f2-4b23-b1eb-4f2924f7d8a0" providerId="ADAL" clId="{0A6F0F46-ED17-437A-8CF1-A07FECFC0BE5}" dt="2025-04-30T20:11:07.169" v="31" actId="47"/>
        <pc:sldMkLst>
          <pc:docMk/>
          <pc:sldMk cId="829854969" sldId="388"/>
        </pc:sldMkLst>
      </pc:sldChg>
      <pc:sldChg chg="del">
        <pc:chgData name="Weir, Katie Louise" userId="e93db6b9-c7f2-4b23-b1eb-4f2924f7d8a0" providerId="ADAL" clId="{0A6F0F46-ED17-437A-8CF1-A07FECFC0BE5}" dt="2025-04-30T20:11:07.785" v="32" actId="47"/>
        <pc:sldMkLst>
          <pc:docMk/>
          <pc:sldMk cId="3901416972" sldId="389"/>
        </pc:sldMkLst>
      </pc:sldChg>
      <pc:sldChg chg="del">
        <pc:chgData name="Weir, Katie Louise" userId="e93db6b9-c7f2-4b23-b1eb-4f2924f7d8a0" providerId="ADAL" clId="{0A6F0F46-ED17-437A-8CF1-A07FECFC0BE5}" dt="2025-04-30T20:11:12.742" v="41" actId="47"/>
        <pc:sldMkLst>
          <pc:docMk/>
          <pc:sldMk cId="1566604029" sldId="390"/>
        </pc:sldMkLst>
      </pc:sldChg>
      <pc:sldChg chg="del">
        <pc:chgData name="Weir, Katie Louise" userId="e93db6b9-c7f2-4b23-b1eb-4f2924f7d8a0" providerId="ADAL" clId="{0A6F0F46-ED17-437A-8CF1-A07FECFC0BE5}" dt="2025-04-30T20:11:13.459" v="42" actId="47"/>
        <pc:sldMkLst>
          <pc:docMk/>
          <pc:sldMk cId="1112277763" sldId="391"/>
        </pc:sldMkLst>
      </pc:sldChg>
      <pc:sldChg chg="del">
        <pc:chgData name="Weir, Katie Louise" userId="e93db6b9-c7f2-4b23-b1eb-4f2924f7d8a0" providerId="ADAL" clId="{0A6F0F46-ED17-437A-8CF1-A07FECFC0BE5}" dt="2025-04-30T20:10:56.631" v="0" actId="47"/>
        <pc:sldMkLst>
          <pc:docMk/>
          <pc:sldMk cId="3241435371" sldId="392"/>
        </pc:sldMkLst>
      </pc:sldChg>
      <pc:sldChg chg="del">
        <pc:chgData name="Weir, Katie Louise" userId="e93db6b9-c7f2-4b23-b1eb-4f2924f7d8a0" providerId="ADAL" clId="{0A6F0F46-ED17-437A-8CF1-A07FECFC0BE5}" dt="2025-04-30T20:26:42.561" v="458" actId="47"/>
        <pc:sldMkLst>
          <pc:docMk/>
          <pc:sldMk cId="3228666292" sldId="403"/>
        </pc:sldMkLst>
      </pc:sldChg>
      <pc:sldChg chg="addSp delSp modSp mod ord">
        <pc:chgData name="Weir, Katie Louise" userId="e93db6b9-c7f2-4b23-b1eb-4f2924f7d8a0" providerId="ADAL" clId="{0A6F0F46-ED17-437A-8CF1-A07FECFC0BE5}" dt="2025-04-30T20:27:37.411" v="500" actId="20577"/>
        <pc:sldMkLst>
          <pc:docMk/>
          <pc:sldMk cId="4037874641" sldId="405"/>
        </pc:sldMkLst>
        <pc:spChg chg="mod">
          <ac:chgData name="Weir, Katie Louise" userId="e93db6b9-c7f2-4b23-b1eb-4f2924f7d8a0" providerId="ADAL" clId="{0A6F0F46-ED17-437A-8CF1-A07FECFC0BE5}" dt="2025-04-30T20:27:37.411" v="500" actId="20577"/>
          <ac:spMkLst>
            <pc:docMk/>
            <pc:sldMk cId="4037874641" sldId="405"/>
            <ac:spMk id="4" creationId="{038C9253-B691-3AD6-0B7B-49F6DD0D3E0D}"/>
          </ac:spMkLst>
        </pc:spChg>
        <pc:spChg chg="add mod">
          <ac:chgData name="Weir, Katie Louise" userId="e93db6b9-c7f2-4b23-b1eb-4f2924f7d8a0" providerId="ADAL" clId="{0A6F0F46-ED17-437A-8CF1-A07FECFC0BE5}" dt="2025-04-30T20:23:58.256" v="307" actId="122"/>
          <ac:spMkLst>
            <pc:docMk/>
            <pc:sldMk cId="4037874641" sldId="405"/>
            <ac:spMk id="7" creationId="{92FD134C-E1C2-F91C-EB89-19274BA27A9A}"/>
          </ac:spMkLst>
        </pc:spChg>
        <pc:picChg chg="add mod">
          <ac:chgData name="Weir, Katie Louise" userId="e93db6b9-c7f2-4b23-b1eb-4f2924f7d8a0" providerId="ADAL" clId="{0A6F0F46-ED17-437A-8CF1-A07FECFC0BE5}" dt="2025-04-30T20:23:42.047" v="299" actId="14100"/>
          <ac:picMkLst>
            <pc:docMk/>
            <pc:sldMk cId="4037874641" sldId="405"/>
            <ac:picMk id="1028" creationId="{25EE67C0-FE78-1AE0-28BB-AF75E4ACBF23}"/>
          </ac:picMkLst>
        </pc:picChg>
      </pc:sldChg>
      <pc:sldChg chg="del">
        <pc:chgData name="Weir, Katie Louise" userId="e93db6b9-c7f2-4b23-b1eb-4f2924f7d8a0" providerId="ADAL" clId="{0A6F0F46-ED17-437A-8CF1-A07FECFC0BE5}" dt="2025-04-30T20:11:02.319" v="16" actId="47"/>
        <pc:sldMkLst>
          <pc:docMk/>
          <pc:sldMk cId="2173044973" sldId="406"/>
        </pc:sldMkLst>
      </pc:sldChg>
      <pc:sldChg chg="del">
        <pc:chgData name="Weir, Katie Louise" userId="e93db6b9-c7f2-4b23-b1eb-4f2924f7d8a0" providerId="ADAL" clId="{0A6F0F46-ED17-437A-8CF1-A07FECFC0BE5}" dt="2025-04-30T20:11:05.651" v="26" actId="47"/>
        <pc:sldMkLst>
          <pc:docMk/>
          <pc:sldMk cId="540678262" sldId="407"/>
        </pc:sldMkLst>
      </pc:sldChg>
      <pc:sldChg chg="del">
        <pc:chgData name="Weir, Katie Louise" userId="e93db6b9-c7f2-4b23-b1eb-4f2924f7d8a0" providerId="ADAL" clId="{0A6F0F46-ED17-437A-8CF1-A07FECFC0BE5}" dt="2025-04-30T20:11:10.532" v="39" actId="47"/>
        <pc:sldMkLst>
          <pc:docMk/>
          <pc:sldMk cId="2301064188" sldId="408"/>
        </pc:sldMkLst>
      </pc:sldChg>
      <pc:sldChg chg="del">
        <pc:chgData name="Weir, Katie Louise" userId="e93db6b9-c7f2-4b23-b1eb-4f2924f7d8a0" providerId="ADAL" clId="{0A6F0F46-ED17-437A-8CF1-A07FECFC0BE5}" dt="2025-04-30T20:10:56.859" v="1" actId="47"/>
        <pc:sldMkLst>
          <pc:docMk/>
          <pc:sldMk cId="2510858545" sldId="409"/>
        </pc:sldMkLst>
      </pc:sldChg>
      <pc:sldChg chg="modSp mod">
        <pc:chgData name="Weir, Katie Louise" userId="e93db6b9-c7f2-4b23-b1eb-4f2924f7d8a0" providerId="ADAL" clId="{0A6F0F46-ED17-437A-8CF1-A07FECFC0BE5}" dt="2025-04-30T20:26:10.420" v="410" actId="20577"/>
        <pc:sldMkLst>
          <pc:docMk/>
          <pc:sldMk cId="982001682" sldId="410"/>
        </pc:sldMkLst>
        <pc:spChg chg="mod">
          <ac:chgData name="Weir, Katie Louise" userId="e93db6b9-c7f2-4b23-b1eb-4f2924f7d8a0" providerId="ADAL" clId="{0A6F0F46-ED17-437A-8CF1-A07FECFC0BE5}" dt="2025-04-30T20:26:10.420" v="410" actId="20577"/>
          <ac:spMkLst>
            <pc:docMk/>
            <pc:sldMk cId="982001682" sldId="410"/>
            <ac:spMk id="6" creationId="{74250FF7-06E3-46EE-C1C5-5E0474F19292}"/>
          </ac:spMkLst>
        </pc:spChg>
      </pc:sldChg>
      <pc:sldChg chg="del">
        <pc:chgData name="Weir, Katie Louise" userId="e93db6b9-c7f2-4b23-b1eb-4f2924f7d8a0" providerId="ADAL" clId="{0A6F0F46-ED17-437A-8CF1-A07FECFC0BE5}" dt="2025-04-30T20:11:35.390" v="50" actId="47"/>
        <pc:sldMkLst>
          <pc:docMk/>
          <pc:sldMk cId="1303091452" sldId="411"/>
        </pc:sldMkLst>
      </pc:sldChg>
      <pc:sldChg chg="del">
        <pc:chgData name="Weir, Katie Louise" userId="e93db6b9-c7f2-4b23-b1eb-4f2924f7d8a0" providerId="ADAL" clId="{0A6F0F46-ED17-437A-8CF1-A07FECFC0BE5}" dt="2025-04-30T20:11:34.101" v="49" actId="47"/>
        <pc:sldMkLst>
          <pc:docMk/>
          <pc:sldMk cId="2980148397" sldId="412"/>
        </pc:sldMkLst>
      </pc:sldChg>
      <pc:sldChg chg="del">
        <pc:chgData name="Weir, Katie Louise" userId="e93db6b9-c7f2-4b23-b1eb-4f2924f7d8a0" providerId="ADAL" clId="{0A6F0F46-ED17-437A-8CF1-A07FECFC0BE5}" dt="2025-04-30T20:11:32.018" v="48" actId="47"/>
        <pc:sldMkLst>
          <pc:docMk/>
          <pc:sldMk cId="3247985267" sldId="413"/>
        </pc:sldMkLst>
      </pc:sldChg>
      <pc:sldChg chg="modSp mod">
        <pc:chgData name="Weir, Katie Louise" userId="e93db6b9-c7f2-4b23-b1eb-4f2924f7d8a0" providerId="ADAL" clId="{0A6F0F46-ED17-437A-8CF1-A07FECFC0BE5}" dt="2025-04-30T20:26:31.267" v="457" actId="313"/>
        <pc:sldMkLst>
          <pc:docMk/>
          <pc:sldMk cId="1206060041" sldId="414"/>
        </pc:sldMkLst>
        <pc:spChg chg="mod">
          <ac:chgData name="Weir, Katie Louise" userId="e93db6b9-c7f2-4b23-b1eb-4f2924f7d8a0" providerId="ADAL" clId="{0A6F0F46-ED17-437A-8CF1-A07FECFC0BE5}" dt="2025-04-30T20:26:31.267" v="457" actId="313"/>
          <ac:spMkLst>
            <pc:docMk/>
            <pc:sldMk cId="1206060041" sldId="414"/>
            <ac:spMk id="6" creationId="{CFB35A6A-3EC9-FD4F-1F73-DB6BB5770A6C}"/>
          </ac:spMkLst>
        </pc:spChg>
      </pc:sldChg>
      <pc:sldChg chg="modSp add mod">
        <pc:chgData name="Weir, Katie Louise" userId="e93db6b9-c7f2-4b23-b1eb-4f2924f7d8a0" providerId="ADAL" clId="{0A6F0F46-ED17-437A-8CF1-A07FECFC0BE5}" dt="2025-04-30T20:26:55.593" v="460" actId="14100"/>
        <pc:sldMkLst>
          <pc:docMk/>
          <pc:sldMk cId="1000793775" sldId="415"/>
        </pc:sldMkLst>
        <pc:spChg chg="mod">
          <ac:chgData name="Weir, Katie Louise" userId="e93db6b9-c7f2-4b23-b1eb-4f2924f7d8a0" providerId="ADAL" clId="{0A6F0F46-ED17-437A-8CF1-A07FECFC0BE5}" dt="2025-04-30T20:26:55.593" v="460" actId="14100"/>
          <ac:spMkLst>
            <pc:docMk/>
            <pc:sldMk cId="1000793775" sldId="415"/>
            <ac:spMk id="6" creationId="{0C834006-BDA6-D116-949E-B409B1A43169}"/>
          </ac:spMkLst>
        </pc:spChg>
      </pc:sldChg>
      <pc:sldChg chg="new del">
        <pc:chgData name="Weir, Katie Louise" userId="e93db6b9-c7f2-4b23-b1eb-4f2924f7d8a0" providerId="ADAL" clId="{0A6F0F46-ED17-437A-8CF1-A07FECFC0BE5}" dt="2025-04-30T20:15:57.072" v="234" actId="47"/>
        <pc:sldMkLst>
          <pc:docMk/>
          <pc:sldMk cId="2888180944" sldId="415"/>
        </pc:sldMkLst>
      </pc:sldChg>
      <pc:sldChg chg="del">
        <pc:chgData name="Weir, Katie Louise" userId="e93db6b9-c7f2-4b23-b1eb-4f2924f7d8a0" providerId="ADAL" clId="{0A6F0F46-ED17-437A-8CF1-A07FECFC0BE5}" dt="2025-04-30T20:11:30.330" v="47" actId="47"/>
        <pc:sldMkLst>
          <pc:docMk/>
          <pc:sldMk cId="1671188889" sldId="416"/>
        </pc:sldMkLst>
      </pc:sldChg>
      <pc:sldChg chg="modSp add mod">
        <pc:chgData name="Weir, Katie Louise" userId="e93db6b9-c7f2-4b23-b1eb-4f2924f7d8a0" providerId="ADAL" clId="{0A6F0F46-ED17-437A-8CF1-A07FECFC0BE5}" dt="2025-04-30T20:27:44.538" v="517" actId="20577"/>
        <pc:sldMkLst>
          <pc:docMk/>
          <pc:sldMk cId="3202746739" sldId="416"/>
        </pc:sldMkLst>
        <pc:spChg chg="mod">
          <ac:chgData name="Weir, Katie Louise" userId="e93db6b9-c7f2-4b23-b1eb-4f2924f7d8a0" providerId="ADAL" clId="{0A6F0F46-ED17-437A-8CF1-A07FECFC0BE5}" dt="2025-04-30T20:27:44.538" v="517" actId="20577"/>
          <ac:spMkLst>
            <pc:docMk/>
            <pc:sldMk cId="3202746739" sldId="416"/>
            <ac:spMk id="4" creationId="{439EF6A6-6C1A-9639-CB5D-CC1A43DBADF6}"/>
          </ac:spMkLst>
        </pc:spChg>
        <pc:spChg chg="mod">
          <ac:chgData name="Weir, Katie Louise" userId="e93db6b9-c7f2-4b23-b1eb-4f2924f7d8a0" providerId="ADAL" clId="{0A6F0F46-ED17-437A-8CF1-A07FECFC0BE5}" dt="2025-04-30T20:24:17.572" v="308" actId="1076"/>
          <ac:spMkLst>
            <pc:docMk/>
            <pc:sldMk cId="3202746739" sldId="416"/>
            <ac:spMk id="6" creationId="{BE037403-F66E-6B93-F2E9-92B2A2AEFD8C}"/>
          </ac:spMkLst>
        </pc:spChg>
      </pc:sldChg>
      <pc:sldChg chg="del">
        <pc:chgData name="Weir, Katie Louise" userId="e93db6b9-c7f2-4b23-b1eb-4f2924f7d8a0" providerId="ADAL" clId="{0A6F0F46-ED17-437A-8CF1-A07FECFC0BE5}" dt="2025-04-30T20:11:01.324" v="14" actId="47"/>
        <pc:sldMkLst>
          <pc:docMk/>
          <pc:sldMk cId="2861879149" sldId="417"/>
        </pc:sldMkLst>
      </pc:sldChg>
      <pc:sldChg chg="add">
        <pc:chgData name="Weir, Katie Louise" userId="e93db6b9-c7f2-4b23-b1eb-4f2924f7d8a0" providerId="ADAL" clId="{0A6F0F46-ED17-437A-8CF1-A07FECFC0BE5}" dt="2025-04-30T20:27:04.956" v="461"/>
        <pc:sldMkLst>
          <pc:docMk/>
          <pc:sldMk cId="3495037781" sldId="417"/>
        </pc:sldMkLst>
      </pc:sldChg>
      <pc:sldChg chg="del">
        <pc:chgData name="Weir, Katie Louise" userId="e93db6b9-c7f2-4b23-b1eb-4f2924f7d8a0" providerId="ADAL" clId="{0A6F0F46-ED17-437A-8CF1-A07FECFC0BE5}" dt="2025-04-30T20:11:05.273" v="24" actId="47"/>
        <pc:sldMkLst>
          <pc:docMk/>
          <pc:sldMk cId="382002456" sldId="418"/>
        </pc:sldMkLst>
      </pc:sldChg>
      <pc:sldChg chg="modSp add mod">
        <pc:chgData name="Weir, Katie Louise" userId="e93db6b9-c7f2-4b23-b1eb-4f2924f7d8a0" providerId="ADAL" clId="{0A6F0F46-ED17-437A-8CF1-A07FECFC0BE5}" dt="2025-04-30T20:35:23.417" v="1054" actId="255"/>
        <pc:sldMkLst>
          <pc:docMk/>
          <pc:sldMk cId="2565380352" sldId="418"/>
        </pc:sldMkLst>
        <pc:spChg chg="mod">
          <ac:chgData name="Weir, Katie Louise" userId="e93db6b9-c7f2-4b23-b1eb-4f2924f7d8a0" providerId="ADAL" clId="{0A6F0F46-ED17-437A-8CF1-A07FECFC0BE5}" dt="2025-04-30T20:32:01.379" v="539" actId="20577"/>
          <ac:spMkLst>
            <pc:docMk/>
            <pc:sldMk cId="2565380352" sldId="418"/>
            <ac:spMk id="4" creationId="{C5388FBE-EEE5-8DB5-C938-5FB68EAE408C}"/>
          </ac:spMkLst>
        </pc:spChg>
        <pc:spChg chg="mod">
          <ac:chgData name="Weir, Katie Louise" userId="e93db6b9-c7f2-4b23-b1eb-4f2924f7d8a0" providerId="ADAL" clId="{0A6F0F46-ED17-437A-8CF1-A07FECFC0BE5}" dt="2025-04-30T20:35:23.417" v="1054" actId="255"/>
          <ac:spMkLst>
            <pc:docMk/>
            <pc:sldMk cId="2565380352" sldId="418"/>
            <ac:spMk id="6" creationId="{4EB794F9-3210-1EB2-7CF1-B6B2C4D98910}"/>
          </ac:spMkLst>
        </pc:spChg>
      </pc:sldChg>
      <pc:sldChg chg="del">
        <pc:chgData name="Weir, Katie Louise" userId="e93db6b9-c7f2-4b23-b1eb-4f2924f7d8a0" providerId="ADAL" clId="{0A6F0F46-ED17-437A-8CF1-A07FECFC0BE5}" dt="2025-04-30T20:11:10.005" v="37" actId="47"/>
        <pc:sldMkLst>
          <pc:docMk/>
          <pc:sldMk cId="206058161" sldId="419"/>
        </pc:sldMkLst>
      </pc:sldChg>
      <pc:sldChg chg="modSp add mod">
        <pc:chgData name="Weir, Katie Louise" userId="e93db6b9-c7f2-4b23-b1eb-4f2924f7d8a0" providerId="ADAL" clId="{0A6F0F46-ED17-437A-8CF1-A07FECFC0BE5}" dt="2025-04-30T20:36:42.326" v="1092" actId="20577"/>
        <pc:sldMkLst>
          <pc:docMk/>
          <pc:sldMk cId="4043252219" sldId="419"/>
        </pc:sldMkLst>
        <pc:spChg chg="mod">
          <ac:chgData name="Weir, Katie Louise" userId="e93db6b9-c7f2-4b23-b1eb-4f2924f7d8a0" providerId="ADAL" clId="{0A6F0F46-ED17-437A-8CF1-A07FECFC0BE5}" dt="2025-04-30T20:36:35.457" v="1068" actId="20577"/>
          <ac:spMkLst>
            <pc:docMk/>
            <pc:sldMk cId="4043252219" sldId="419"/>
            <ac:spMk id="4" creationId="{E9B07285-5143-C746-B7FE-FA660E3DA53C}"/>
          </ac:spMkLst>
        </pc:spChg>
        <pc:spChg chg="mod">
          <ac:chgData name="Weir, Katie Louise" userId="e93db6b9-c7f2-4b23-b1eb-4f2924f7d8a0" providerId="ADAL" clId="{0A6F0F46-ED17-437A-8CF1-A07FECFC0BE5}" dt="2025-04-30T20:36:42.326" v="1092" actId="20577"/>
          <ac:spMkLst>
            <pc:docMk/>
            <pc:sldMk cId="4043252219" sldId="419"/>
            <ac:spMk id="6" creationId="{0462C25F-3A1A-CD1B-E548-E97A2F0DD7F4}"/>
          </ac:spMkLst>
        </pc:spChg>
      </pc:sldChg>
      <pc:sldChg chg="del">
        <pc:chgData name="Weir, Katie Louise" userId="e93db6b9-c7f2-4b23-b1eb-4f2924f7d8a0" providerId="ADAL" clId="{0A6F0F46-ED17-437A-8CF1-A07FECFC0BE5}" dt="2025-04-30T20:11:20.026" v="43" actId="47"/>
        <pc:sldMkLst>
          <pc:docMk/>
          <pc:sldMk cId="1038364394" sldId="420"/>
        </pc:sldMkLst>
      </pc:sldChg>
      <pc:sldChg chg="modSp add mod">
        <pc:chgData name="Weir, Katie Louise" userId="e93db6b9-c7f2-4b23-b1eb-4f2924f7d8a0" providerId="ADAL" clId="{0A6F0F46-ED17-437A-8CF1-A07FECFC0BE5}" dt="2025-04-30T20:37:04.490" v="1100" actId="20577"/>
        <pc:sldMkLst>
          <pc:docMk/>
          <pc:sldMk cId="1997570063" sldId="420"/>
        </pc:sldMkLst>
        <pc:spChg chg="mod">
          <ac:chgData name="Weir, Katie Louise" userId="e93db6b9-c7f2-4b23-b1eb-4f2924f7d8a0" providerId="ADAL" clId="{0A6F0F46-ED17-437A-8CF1-A07FECFC0BE5}" dt="2025-04-30T20:37:04.490" v="1100" actId="20577"/>
          <ac:spMkLst>
            <pc:docMk/>
            <pc:sldMk cId="1997570063" sldId="420"/>
            <ac:spMk id="4" creationId="{5BEED645-FBE5-E299-9BA2-7E855B727C5F}"/>
          </ac:spMkLst>
        </pc:spChg>
      </pc:sldChg>
      <pc:sldChg chg="modSp add mod">
        <pc:chgData name="Weir, Katie Louise" userId="e93db6b9-c7f2-4b23-b1eb-4f2924f7d8a0" providerId="ADAL" clId="{0A6F0F46-ED17-437A-8CF1-A07FECFC0BE5}" dt="2025-04-30T20:37:20.060" v="1106" actId="20577"/>
        <pc:sldMkLst>
          <pc:docMk/>
          <pc:sldMk cId="21178947" sldId="421"/>
        </pc:sldMkLst>
        <pc:spChg chg="mod">
          <ac:chgData name="Weir, Katie Louise" userId="e93db6b9-c7f2-4b23-b1eb-4f2924f7d8a0" providerId="ADAL" clId="{0A6F0F46-ED17-437A-8CF1-A07FECFC0BE5}" dt="2025-04-30T20:37:20.060" v="1106" actId="20577"/>
          <ac:spMkLst>
            <pc:docMk/>
            <pc:sldMk cId="21178947" sldId="421"/>
            <ac:spMk id="4" creationId="{94F085BD-FBCF-59EB-5D50-D35B0622FA18}"/>
          </ac:spMkLst>
        </pc:spChg>
      </pc:sldChg>
      <pc:sldChg chg="del">
        <pc:chgData name="Weir, Katie Louise" userId="e93db6b9-c7f2-4b23-b1eb-4f2924f7d8a0" providerId="ADAL" clId="{0A6F0F46-ED17-437A-8CF1-A07FECFC0BE5}" dt="2025-04-30T20:11:09.520" v="36" actId="47"/>
        <pc:sldMkLst>
          <pc:docMk/>
          <pc:sldMk cId="1035489157" sldId="421"/>
        </pc:sldMkLst>
      </pc:sldChg>
      <pc:sldChg chg="del">
        <pc:chgData name="Weir, Katie Louise" userId="e93db6b9-c7f2-4b23-b1eb-4f2924f7d8a0" providerId="ADAL" clId="{0A6F0F46-ED17-437A-8CF1-A07FECFC0BE5}" dt="2025-04-30T20:11:09.017" v="35" actId="47"/>
        <pc:sldMkLst>
          <pc:docMk/>
          <pc:sldMk cId="182770148" sldId="422"/>
        </pc:sldMkLst>
      </pc:sldChg>
      <pc:sldChg chg="modSp add mod">
        <pc:chgData name="Weir, Katie Louise" userId="e93db6b9-c7f2-4b23-b1eb-4f2924f7d8a0" providerId="ADAL" clId="{0A6F0F46-ED17-437A-8CF1-A07FECFC0BE5}" dt="2025-04-30T20:37:14.595" v="1104" actId="20577"/>
        <pc:sldMkLst>
          <pc:docMk/>
          <pc:sldMk cId="2240849194" sldId="422"/>
        </pc:sldMkLst>
        <pc:spChg chg="mod">
          <ac:chgData name="Weir, Katie Louise" userId="e93db6b9-c7f2-4b23-b1eb-4f2924f7d8a0" providerId="ADAL" clId="{0A6F0F46-ED17-437A-8CF1-A07FECFC0BE5}" dt="2025-04-30T20:37:14.595" v="1104" actId="20577"/>
          <ac:spMkLst>
            <pc:docMk/>
            <pc:sldMk cId="2240849194" sldId="422"/>
            <ac:spMk id="4" creationId="{39A9B868-701F-AA6E-0263-EF2ACD1B1F72}"/>
          </ac:spMkLst>
        </pc:spChg>
      </pc:sldChg>
      <pc:sldChg chg="del">
        <pc:chgData name="Weir, Katie Louise" userId="e93db6b9-c7f2-4b23-b1eb-4f2924f7d8a0" providerId="ADAL" clId="{0A6F0F46-ED17-437A-8CF1-A07FECFC0BE5}" dt="2025-04-30T20:10:56.969" v="2" actId="47"/>
        <pc:sldMkLst>
          <pc:docMk/>
          <pc:sldMk cId="514060031" sldId="423"/>
        </pc:sldMkLst>
      </pc:sldChg>
      <pc:sldChg chg="add">
        <pc:chgData name="Weir, Katie Louise" userId="e93db6b9-c7f2-4b23-b1eb-4f2924f7d8a0" providerId="ADAL" clId="{0A6F0F46-ED17-437A-8CF1-A07FECFC0BE5}" dt="2025-04-30T20:36:53.732" v="1096" actId="2890"/>
        <pc:sldMkLst>
          <pc:docMk/>
          <pc:sldMk cId="565869658" sldId="423"/>
        </pc:sldMkLst>
      </pc:sldChg>
      <pc:sldChg chg="del">
        <pc:chgData name="Weir, Katie Louise" userId="e93db6b9-c7f2-4b23-b1eb-4f2924f7d8a0" providerId="ADAL" clId="{0A6F0F46-ED17-437A-8CF1-A07FECFC0BE5}" dt="2025-04-30T20:10:57.128" v="3" actId="47"/>
        <pc:sldMkLst>
          <pc:docMk/>
          <pc:sldMk cId="3079800721" sldId="424"/>
        </pc:sldMkLst>
      </pc:sldChg>
      <pc:sldChg chg="del">
        <pc:chgData name="Weir, Katie Louise" userId="e93db6b9-c7f2-4b23-b1eb-4f2924f7d8a0" providerId="ADAL" clId="{0A6F0F46-ED17-437A-8CF1-A07FECFC0BE5}" dt="2025-04-30T20:10:58.303" v="4" actId="47"/>
        <pc:sldMkLst>
          <pc:docMk/>
          <pc:sldMk cId="2148389801" sldId="425"/>
        </pc:sldMkLst>
      </pc:sldChg>
      <pc:sldChg chg="del">
        <pc:chgData name="Weir, Katie Louise" userId="e93db6b9-c7f2-4b23-b1eb-4f2924f7d8a0" providerId="ADAL" clId="{0A6F0F46-ED17-437A-8CF1-A07FECFC0BE5}" dt="2025-04-30T20:10:58.363" v="5" actId="47"/>
        <pc:sldMkLst>
          <pc:docMk/>
          <pc:sldMk cId="1200673642" sldId="426"/>
        </pc:sldMkLst>
      </pc:sldChg>
      <pc:sldChg chg="del">
        <pc:chgData name="Weir, Katie Louise" userId="e93db6b9-c7f2-4b23-b1eb-4f2924f7d8a0" providerId="ADAL" clId="{0A6F0F46-ED17-437A-8CF1-A07FECFC0BE5}" dt="2025-04-30T20:10:58.390" v="6" actId="47"/>
        <pc:sldMkLst>
          <pc:docMk/>
          <pc:sldMk cId="1976286200" sldId="427"/>
        </pc:sldMkLst>
      </pc:sldChg>
      <pc:sldChg chg="del">
        <pc:chgData name="Weir, Katie Louise" userId="e93db6b9-c7f2-4b23-b1eb-4f2924f7d8a0" providerId="ADAL" clId="{0A6F0F46-ED17-437A-8CF1-A07FECFC0BE5}" dt="2025-04-30T20:10:58.407" v="7" actId="47"/>
        <pc:sldMkLst>
          <pc:docMk/>
          <pc:sldMk cId="1433029578" sldId="428"/>
        </pc:sldMkLst>
      </pc:sldChg>
      <pc:sldChg chg="del">
        <pc:chgData name="Weir, Katie Louise" userId="e93db6b9-c7f2-4b23-b1eb-4f2924f7d8a0" providerId="ADAL" clId="{0A6F0F46-ED17-437A-8CF1-A07FECFC0BE5}" dt="2025-04-30T20:11:00.712" v="10" actId="47"/>
        <pc:sldMkLst>
          <pc:docMk/>
          <pc:sldMk cId="1366228453" sldId="429"/>
        </pc:sldMkLst>
      </pc:sldChg>
      <pc:sldChg chg="del">
        <pc:chgData name="Weir, Katie Louise" userId="e93db6b9-c7f2-4b23-b1eb-4f2924f7d8a0" providerId="ADAL" clId="{0A6F0F46-ED17-437A-8CF1-A07FECFC0BE5}" dt="2025-04-30T20:11:01.064" v="11" actId="47"/>
        <pc:sldMkLst>
          <pc:docMk/>
          <pc:sldMk cId="2582735731" sldId="430"/>
        </pc:sldMkLst>
      </pc:sldChg>
      <pc:sldChg chg="del">
        <pc:chgData name="Weir, Katie Louise" userId="e93db6b9-c7f2-4b23-b1eb-4f2924f7d8a0" providerId="ADAL" clId="{0A6F0F46-ED17-437A-8CF1-A07FECFC0BE5}" dt="2025-04-30T20:11:01.095" v="12" actId="47"/>
        <pc:sldMkLst>
          <pc:docMk/>
          <pc:sldMk cId="2164767415" sldId="431"/>
        </pc:sldMkLst>
      </pc:sldChg>
      <pc:sldChg chg="del">
        <pc:chgData name="Weir, Katie Louise" userId="e93db6b9-c7f2-4b23-b1eb-4f2924f7d8a0" providerId="ADAL" clId="{0A6F0F46-ED17-437A-8CF1-A07FECFC0BE5}" dt="2025-04-30T20:11:01.151" v="13" actId="47"/>
        <pc:sldMkLst>
          <pc:docMk/>
          <pc:sldMk cId="2915518552" sldId="432"/>
        </pc:sldMkLst>
      </pc:sldChg>
      <pc:sldChg chg="del">
        <pc:chgData name="Weir, Katie Louise" userId="e93db6b9-c7f2-4b23-b1eb-4f2924f7d8a0" providerId="ADAL" clId="{0A6F0F46-ED17-437A-8CF1-A07FECFC0BE5}" dt="2025-04-30T20:11:10.954" v="40" actId="47"/>
        <pc:sldMkLst>
          <pc:docMk/>
          <pc:sldMk cId="2420383378" sldId="433"/>
        </pc:sldMkLst>
      </pc:sldChg>
    </pc:docChg>
  </pc:docChgLst>
  <pc:docChgLst>
    <pc:chgData name="Weir, Katie Louise" userId="S::kweir@washoeschools.net::e93db6b9-c7f2-4b23-b1eb-4f2924f7d8a0" providerId="AD" clId="Web-{08696914-06D2-7E8D-04F1-E68B495C86EE}"/>
    <pc:docChg chg="delSld modSld">
      <pc:chgData name="Weir, Katie Louise" userId="S::kweir@washoeschools.net::e93db6b9-c7f2-4b23-b1eb-4f2924f7d8a0" providerId="AD" clId="Web-{08696914-06D2-7E8D-04F1-E68B495C86EE}" dt="2025-04-30T20:09:09.864" v="98" actId="20577"/>
      <pc:docMkLst>
        <pc:docMk/>
      </pc:docMkLst>
      <pc:sldChg chg="modSp">
        <pc:chgData name="Weir, Katie Louise" userId="S::kweir@washoeschools.net::e93db6b9-c7f2-4b23-b1eb-4f2924f7d8a0" providerId="AD" clId="Web-{08696914-06D2-7E8D-04F1-E68B495C86EE}" dt="2025-04-30T20:08:03.424" v="77" actId="20577"/>
        <pc:sldMkLst>
          <pc:docMk/>
          <pc:sldMk cId="1932033756" sldId="256"/>
        </pc:sldMkLst>
        <pc:spChg chg="mod">
          <ac:chgData name="Weir, Katie Louise" userId="S::kweir@washoeschools.net::e93db6b9-c7f2-4b23-b1eb-4f2924f7d8a0" providerId="AD" clId="Web-{08696914-06D2-7E8D-04F1-E68B495C86EE}" dt="2025-04-30T20:08:03.424" v="77" actId="20577"/>
          <ac:spMkLst>
            <pc:docMk/>
            <pc:sldMk cId="1932033756" sldId="256"/>
            <ac:spMk id="7" creationId="{69E932FE-38F7-2789-7D88-DD8EF03F5792}"/>
          </ac:spMkLst>
        </pc:spChg>
      </pc:sldChg>
      <pc:sldChg chg="del">
        <pc:chgData name="Weir, Katie Louise" userId="S::kweir@washoeschools.net::e93db6b9-c7f2-4b23-b1eb-4f2924f7d8a0" providerId="AD" clId="Web-{08696914-06D2-7E8D-04F1-E68B495C86EE}" dt="2025-04-30T20:08:09.612" v="81"/>
        <pc:sldMkLst>
          <pc:docMk/>
          <pc:sldMk cId="1055869605" sldId="257"/>
        </pc:sldMkLst>
      </pc:sldChg>
      <pc:sldChg chg="del">
        <pc:chgData name="Weir, Katie Louise" userId="S::kweir@washoeschools.net::e93db6b9-c7f2-4b23-b1eb-4f2924f7d8a0" providerId="AD" clId="Web-{08696914-06D2-7E8D-04F1-E68B495C86EE}" dt="2025-04-30T20:08:06.706" v="78"/>
        <pc:sldMkLst>
          <pc:docMk/>
          <pc:sldMk cId="3919735021" sldId="268"/>
        </pc:sldMkLst>
      </pc:sldChg>
      <pc:sldChg chg="del">
        <pc:chgData name="Weir, Katie Louise" userId="S::kweir@washoeschools.net::e93db6b9-c7f2-4b23-b1eb-4f2924f7d8a0" providerId="AD" clId="Web-{08696914-06D2-7E8D-04F1-E68B495C86EE}" dt="2025-04-30T20:08:10.456" v="82"/>
        <pc:sldMkLst>
          <pc:docMk/>
          <pc:sldMk cId="1229388578" sldId="269"/>
        </pc:sldMkLst>
      </pc:sldChg>
      <pc:sldChg chg="del">
        <pc:chgData name="Weir, Katie Louise" userId="S::kweir@washoeschools.net::e93db6b9-c7f2-4b23-b1eb-4f2924f7d8a0" providerId="AD" clId="Web-{08696914-06D2-7E8D-04F1-E68B495C86EE}" dt="2025-04-30T20:08:07.487" v="79"/>
        <pc:sldMkLst>
          <pc:docMk/>
          <pc:sldMk cId="387698171" sldId="302"/>
        </pc:sldMkLst>
      </pc:sldChg>
      <pc:sldChg chg="del">
        <pc:chgData name="Weir, Katie Louise" userId="S::kweir@washoeschools.net::e93db6b9-c7f2-4b23-b1eb-4f2924f7d8a0" providerId="AD" clId="Web-{08696914-06D2-7E8D-04F1-E68B495C86EE}" dt="2025-04-30T20:08:08.190" v="80"/>
        <pc:sldMkLst>
          <pc:docMk/>
          <pc:sldMk cId="2097693171" sldId="303"/>
        </pc:sldMkLst>
      </pc:sldChg>
      <pc:sldChg chg="del">
        <pc:chgData name="Weir, Katie Louise" userId="S::kweir@washoeschools.net::e93db6b9-c7f2-4b23-b1eb-4f2924f7d8a0" providerId="AD" clId="Web-{08696914-06D2-7E8D-04F1-E68B495C86EE}" dt="2025-04-30T20:08:15.612" v="84"/>
        <pc:sldMkLst>
          <pc:docMk/>
          <pc:sldMk cId="3660458004" sldId="402"/>
        </pc:sldMkLst>
      </pc:sldChg>
      <pc:sldChg chg="del">
        <pc:chgData name="Weir, Katie Louise" userId="S::kweir@washoeschools.net::e93db6b9-c7f2-4b23-b1eb-4f2924f7d8a0" providerId="AD" clId="Web-{08696914-06D2-7E8D-04F1-E68B495C86EE}" dt="2025-04-30T20:08:16.487" v="85"/>
        <pc:sldMkLst>
          <pc:docMk/>
          <pc:sldMk cId="3025580442" sldId="404"/>
        </pc:sldMkLst>
      </pc:sldChg>
      <pc:sldChg chg="modSp">
        <pc:chgData name="Weir, Katie Louise" userId="S::kweir@washoeschools.net::e93db6b9-c7f2-4b23-b1eb-4f2924f7d8a0" providerId="AD" clId="Web-{08696914-06D2-7E8D-04F1-E68B495C86EE}" dt="2025-04-30T20:09:09.864" v="98" actId="20577"/>
        <pc:sldMkLst>
          <pc:docMk/>
          <pc:sldMk cId="982001682" sldId="410"/>
        </pc:sldMkLst>
        <pc:spChg chg="mod">
          <ac:chgData name="Weir, Katie Louise" userId="S::kweir@washoeschools.net::e93db6b9-c7f2-4b23-b1eb-4f2924f7d8a0" providerId="AD" clId="Web-{08696914-06D2-7E8D-04F1-E68B495C86EE}" dt="2025-04-30T20:08:53.863" v="93" actId="20577"/>
          <ac:spMkLst>
            <pc:docMk/>
            <pc:sldMk cId="982001682" sldId="410"/>
            <ac:spMk id="4" creationId="{3E78D73D-BB60-1404-FE92-D6FEABA5BA66}"/>
          </ac:spMkLst>
        </pc:spChg>
        <pc:spChg chg="mod">
          <ac:chgData name="Weir, Katie Louise" userId="S::kweir@washoeschools.net::e93db6b9-c7f2-4b23-b1eb-4f2924f7d8a0" providerId="AD" clId="Web-{08696914-06D2-7E8D-04F1-E68B495C86EE}" dt="2025-04-30T20:09:09.864" v="98" actId="20577"/>
          <ac:spMkLst>
            <pc:docMk/>
            <pc:sldMk cId="982001682" sldId="410"/>
            <ac:spMk id="6" creationId="{74250FF7-06E3-46EE-C1C5-5E0474F19292}"/>
          </ac:spMkLst>
        </pc:spChg>
      </pc:sldChg>
      <pc:sldChg chg="del">
        <pc:chgData name="Weir, Katie Louise" userId="S::kweir@washoeschools.net::e93db6b9-c7f2-4b23-b1eb-4f2924f7d8a0" providerId="AD" clId="Web-{08696914-06D2-7E8D-04F1-E68B495C86EE}" dt="2025-04-30T20:08:11.393" v="83"/>
        <pc:sldMkLst>
          <pc:docMk/>
          <pc:sldMk cId="1409649461" sldId="415"/>
        </pc:sldMkLst>
      </pc:sldChg>
    </pc:docChg>
  </pc:docChgLst>
  <pc:docChgLst>
    <pc:chgData name="Schum, Kate" userId="S::kschum@washoeschools.net::5d36f61e-4e51-4d5b-bf53-a19a5e941b24" providerId="AD" clId="Web-{26807AD9-B21D-1922-79A9-9A508AE762D8}"/>
    <pc:docChg chg="modSld sldOrd">
      <pc:chgData name="Schum, Kate" userId="S::kschum@washoeschools.net::5d36f61e-4e51-4d5b-bf53-a19a5e941b24" providerId="AD" clId="Web-{26807AD9-B21D-1922-79A9-9A508AE762D8}" dt="2025-05-15T18:35:01.563" v="609" actId="20577"/>
      <pc:docMkLst>
        <pc:docMk/>
      </pc:docMkLst>
      <pc:sldChg chg="modSp">
        <pc:chgData name="Schum, Kate" userId="S::kschum@washoeschools.net::5d36f61e-4e51-4d5b-bf53-a19a5e941b24" providerId="AD" clId="Web-{26807AD9-B21D-1922-79A9-9A508AE762D8}" dt="2025-05-15T18:19:43.890" v="460"/>
        <pc:sldMkLst>
          <pc:docMk/>
          <pc:sldMk cId="4043252219" sldId="419"/>
        </pc:sldMkLst>
        <pc:spChg chg="mod">
          <ac:chgData name="Schum, Kate" userId="S::kschum@washoeschools.net::5d36f61e-4e51-4d5b-bf53-a19a5e941b24" providerId="AD" clId="Web-{26807AD9-B21D-1922-79A9-9A508AE762D8}" dt="2025-05-15T18:19:43.890" v="460"/>
          <ac:spMkLst>
            <pc:docMk/>
            <pc:sldMk cId="4043252219" sldId="419"/>
            <ac:spMk id="4" creationId="{E9B07285-5143-C746-B7FE-FA660E3DA53C}"/>
          </ac:spMkLst>
        </pc:spChg>
        <pc:spChg chg="mod">
          <ac:chgData name="Schum, Kate" userId="S::kschum@washoeschools.net::5d36f61e-4e51-4d5b-bf53-a19a5e941b24" providerId="AD" clId="Web-{26807AD9-B21D-1922-79A9-9A508AE762D8}" dt="2025-05-15T17:42:50.545" v="97" actId="20577"/>
          <ac:spMkLst>
            <pc:docMk/>
            <pc:sldMk cId="4043252219" sldId="419"/>
            <ac:spMk id="6" creationId="{0462C25F-3A1A-CD1B-E548-E97A2F0DD7F4}"/>
          </ac:spMkLst>
        </pc:spChg>
      </pc:sldChg>
      <pc:sldChg chg="modSp">
        <pc:chgData name="Schum, Kate" userId="S::kschum@washoeschools.net::5d36f61e-4e51-4d5b-bf53-a19a5e941b24" providerId="AD" clId="Web-{26807AD9-B21D-1922-79A9-9A508AE762D8}" dt="2025-05-15T18:18:00.980" v="438" actId="20577"/>
        <pc:sldMkLst>
          <pc:docMk/>
          <pc:sldMk cId="1997570063" sldId="420"/>
        </pc:sldMkLst>
        <pc:spChg chg="mod">
          <ac:chgData name="Schum, Kate" userId="S::kschum@washoeschools.net::5d36f61e-4e51-4d5b-bf53-a19a5e941b24" providerId="AD" clId="Web-{26807AD9-B21D-1922-79A9-9A508AE762D8}" dt="2025-05-15T17:51:41.033" v="99" actId="20577"/>
          <ac:spMkLst>
            <pc:docMk/>
            <pc:sldMk cId="1997570063" sldId="420"/>
            <ac:spMk id="4" creationId="{5BEED645-FBE5-E299-9BA2-7E855B727C5F}"/>
          </ac:spMkLst>
        </pc:spChg>
        <pc:spChg chg="mod">
          <ac:chgData name="Schum, Kate" userId="S::kschum@washoeschools.net::5d36f61e-4e51-4d5b-bf53-a19a5e941b24" providerId="AD" clId="Web-{26807AD9-B21D-1922-79A9-9A508AE762D8}" dt="2025-05-15T18:18:00.980" v="438" actId="20577"/>
          <ac:spMkLst>
            <pc:docMk/>
            <pc:sldMk cId="1997570063" sldId="420"/>
            <ac:spMk id="6" creationId="{9396D82C-2CFE-572B-63B1-38CDE79086CC}"/>
          </ac:spMkLst>
        </pc:spChg>
      </pc:sldChg>
      <pc:sldChg chg="modSp">
        <pc:chgData name="Schum, Kate" userId="S::kschum@washoeschools.net::5d36f61e-4e51-4d5b-bf53-a19a5e941b24" providerId="AD" clId="Web-{26807AD9-B21D-1922-79A9-9A508AE762D8}" dt="2025-05-15T18:26:03.841" v="509" actId="20577"/>
        <pc:sldMkLst>
          <pc:docMk/>
          <pc:sldMk cId="21178947" sldId="421"/>
        </pc:sldMkLst>
        <pc:spChg chg="mod">
          <ac:chgData name="Schum, Kate" userId="S::kschum@washoeschools.net::5d36f61e-4e51-4d5b-bf53-a19a5e941b24" providerId="AD" clId="Web-{26807AD9-B21D-1922-79A9-9A508AE762D8}" dt="2025-05-15T18:22:07.770" v="485" actId="20577"/>
          <ac:spMkLst>
            <pc:docMk/>
            <pc:sldMk cId="21178947" sldId="421"/>
            <ac:spMk id="4" creationId="{94F085BD-FBCF-59EB-5D50-D35B0622FA18}"/>
          </ac:spMkLst>
        </pc:spChg>
        <pc:spChg chg="mod">
          <ac:chgData name="Schum, Kate" userId="S::kschum@washoeschools.net::5d36f61e-4e51-4d5b-bf53-a19a5e941b24" providerId="AD" clId="Web-{26807AD9-B21D-1922-79A9-9A508AE762D8}" dt="2025-05-15T18:26:03.841" v="509" actId="20577"/>
          <ac:spMkLst>
            <pc:docMk/>
            <pc:sldMk cId="21178947" sldId="421"/>
            <ac:spMk id="6" creationId="{AEA3F911-A230-D08A-D7F6-9712A3FA9A37}"/>
          </ac:spMkLst>
        </pc:spChg>
      </pc:sldChg>
      <pc:sldChg chg="delSp modSp">
        <pc:chgData name="Schum, Kate" userId="S::kschum@washoeschools.net::5d36f61e-4e51-4d5b-bf53-a19a5e941b24" providerId="AD" clId="Web-{26807AD9-B21D-1922-79A9-9A508AE762D8}" dt="2025-05-15T18:35:01.563" v="609" actId="20577"/>
        <pc:sldMkLst>
          <pc:docMk/>
          <pc:sldMk cId="2240849194" sldId="422"/>
        </pc:sldMkLst>
        <pc:spChg chg="mod">
          <ac:chgData name="Schum, Kate" userId="S::kschum@washoeschools.net::5d36f61e-4e51-4d5b-bf53-a19a5e941b24" providerId="AD" clId="Web-{26807AD9-B21D-1922-79A9-9A508AE762D8}" dt="2025-05-15T18:35:01.563" v="609" actId="20577"/>
          <ac:spMkLst>
            <pc:docMk/>
            <pc:sldMk cId="2240849194" sldId="422"/>
            <ac:spMk id="4" creationId="{39A9B868-701F-AA6E-0263-EF2ACD1B1F72}"/>
          </ac:spMkLst>
        </pc:spChg>
        <pc:spChg chg="del mod">
          <ac:chgData name="Schum, Kate" userId="S::kschum@washoeschools.net::5d36f61e-4e51-4d5b-bf53-a19a5e941b24" providerId="AD" clId="Web-{26807AD9-B21D-1922-79A9-9A508AE762D8}" dt="2025-05-15T17:51:52.564" v="102"/>
          <ac:spMkLst>
            <pc:docMk/>
            <pc:sldMk cId="2240849194" sldId="422"/>
            <ac:spMk id="6" creationId="{8F600050-5E95-D5D2-3223-6EF5FA47380C}"/>
          </ac:spMkLst>
        </pc:spChg>
      </pc:sldChg>
      <pc:sldChg chg="addSp delSp modSp ord">
        <pc:chgData name="Schum, Kate" userId="S::kschum@washoeschools.net::5d36f61e-4e51-4d5b-bf53-a19a5e941b24" providerId="AD" clId="Web-{26807AD9-B21D-1922-79A9-9A508AE762D8}" dt="2025-05-15T18:21:41.722" v="468" actId="20577"/>
        <pc:sldMkLst>
          <pc:docMk/>
          <pc:sldMk cId="565869658" sldId="423"/>
        </pc:sldMkLst>
        <pc:spChg chg="mod">
          <ac:chgData name="Schum, Kate" userId="S::kschum@washoeschools.net::5d36f61e-4e51-4d5b-bf53-a19a5e941b24" providerId="AD" clId="Web-{26807AD9-B21D-1922-79A9-9A508AE762D8}" dt="2025-05-15T18:19:15.545" v="457" actId="20577"/>
          <ac:spMkLst>
            <pc:docMk/>
            <pc:sldMk cId="565869658" sldId="423"/>
            <ac:spMk id="4" creationId="{78AB3EED-1400-7957-BF02-FA135708CBB5}"/>
          </ac:spMkLst>
        </pc:spChg>
        <pc:spChg chg="del mod">
          <ac:chgData name="Schum, Kate" userId="S::kschum@washoeschools.net::5d36f61e-4e51-4d5b-bf53-a19a5e941b24" providerId="AD" clId="Web-{26807AD9-B21D-1922-79A9-9A508AE762D8}" dt="2025-05-15T17:59:34.846" v="345"/>
          <ac:spMkLst>
            <pc:docMk/>
            <pc:sldMk cId="565869658" sldId="423"/>
            <ac:spMk id="6" creationId="{DBEAAEB4-F7D6-7AC8-971D-884B18219363}"/>
          </ac:spMkLst>
        </pc:spChg>
        <pc:spChg chg="add del mod">
          <ac:chgData name="Schum, Kate" userId="S::kschum@washoeschools.net::5d36f61e-4e51-4d5b-bf53-a19a5e941b24" providerId="AD" clId="Web-{26807AD9-B21D-1922-79A9-9A508AE762D8}" dt="2025-05-15T18:18:23.793" v="442"/>
          <ac:spMkLst>
            <pc:docMk/>
            <pc:sldMk cId="565869658" sldId="423"/>
            <ac:spMk id="7" creationId="{63B4E6D6-70A0-DB26-D8FA-1BFF4CFE3D5C}"/>
          </ac:spMkLst>
        </pc:spChg>
        <pc:spChg chg="add mod">
          <ac:chgData name="Schum, Kate" userId="S::kschum@washoeschools.net::5d36f61e-4e51-4d5b-bf53-a19a5e941b24" providerId="AD" clId="Web-{26807AD9-B21D-1922-79A9-9A508AE762D8}" dt="2025-05-15T18:21:41.722" v="468" actId="20577"/>
          <ac:spMkLst>
            <pc:docMk/>
            <pc:sldMk cId="565869658" sldId="423"/>
            <ac:spMk id="8" creationId="{E8D21007-5949-FFE6-1593-FFFD98EA5288}"/>
          </ac:spMkLst>
        </pc:spChg>
        <pc:picChg chg="mod">
          <ac:chgData name="Schum, Kate" userId="S::kschum@washoeschools.net::5d36f61e-4e51-4d5b-bf53-a19a5e941b24" providerId="AD" clId="Web-{26807AD9-B21D-1922-79A9-9A508AE762D8}" dt="2025-05-15T17:59:29.815" v="343" actId="1076"/>
          <ac:picMkLst>
            <pc:docMk/>
            <pc:sldMk cId="565869658" sldId="423"/>
            <ac:picMk id="5" creationId="{1A37A3C1-A1CA-D0E5-2E4B-838EFEC4225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54CF6-63A8-4353-8E7C-6856E6808D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B7EBAF-47A3-4BBF-9DF7-F9480F32F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642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8AAEFB-46C6-4844-8723-4FD27D122C9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620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Calibri"/>
              <a:buChar char="-"/>
            </a:pPr>
            <a:r>
              <a:rPr lang="en-US" dirty="0">
                <a:latin typeface="Calibri"/>
                <a:ea typeface="Calibri"/>
                <a:cs typeface="Calibri"/>
              </a:rPr>
              <a:t>No call no show: contact Labor the first day an employee no call no shows. Principals to set the expectation that if an employee can not be reached, LE will be contacted to conduct a welfare check. </a:t>
            </a:r>
            <a:endParaRPr lang="en-US" dirty="0"/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pPr marL="171450" indent="-171450">
              <a:buFont typeface="Calibri"/>
              <a:buChar char="-"/>
            </a:pPr>
            <a:r>
              <a:rPr lang="en-US" dirty="0">
                <a:latin typeface="Calibri"/>
                <a:ea typeface="Calibri"/>
                <a:cs typeface="Calibri"/>
              </a:rPr>
              <a:t>Patterned absences:</a:t>
            </a: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pPr marL="171450" indent="-171450">
              <a:buFont typeface="Calibri"/>
              <a:buChar char="-"/>
            </a:pPr>
            <a:r>
              <a:rPr lang="en-US" dirty="0">
                <a:latin typeface="Calibri"/>
                <a:ea typeface="Calibri"/>
                <a:cs typeface="Calibri"/>
              </a:rPr>
              <a:t>Leaves: </a:t>
            </a: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pPr marL="171450" indent="-171450">
              <a:buFont typeface="Calibri"/>
              <a:buChar char="-"/>
            </a:pPr>
            <a:r>
              <a:rPr lang="en-US" dirty="0">
                <a:latin typeface="Calibri"/>
                <a:ea typeface="Calibri"/>
                <a:cs typeface="Calibri"/>
              </a:rPr>
              <a:t>Leaving midday or early: seek approval from supervisor (in advance to the best ability of the employee) for late arrivals or early departure.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B7EBAF-47A3-4BBF-9DF7-F9480F32F45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222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Calibri"/>
              <a:buChar char="-"/>
            </a:pPr>
            <a:r>
              <a:rPr lang="en-US" dirty="0"/>
              <a:t>Appropriate communications: all forms of communication must be professional, age-appropriate and limited to education or school-related matters.</a:t>
            </a:r>
          </a:p>
          <a:p>
            <a:pPr marL="742950" lvl="1" indent="-285750">
              <a:buFont typeface="Courier New"/>
              <a:buChar char="o"/>
            </a:pPr>
            <a:r>
              <a:rPr lang="en-US" dirty="0"/>
              <a:t>In-person and digital communications reflect the same standards of professionalism, respect, and integrity. </a:t>
            </a:r>
          </a:p>
          <a:p>
            <a:pPr marL="742950" lvl="1" indent="-285750">
              <a:buFont typeface="Courier New"/>
              <a:buChar char="o"/>
            </a:pPr>
            <a:r>
              <a:rPr lang="en-US" dirty="0"/>
              <a:t>Social media use is at the discretion of the employee, but do not "friend", "follow", or otherwise interact with students on personal accounts.</a:t>
            </a:r>
          </a:p>
          <a:p>
            <a:pPr marL="285750" indent="-285750">
              <a:buFont typeface="Calibri"/>
              <a:buChar char="-"/>
            </a:pPr>
            <a:endParaRPr lang="en-US" dirty="0"/>
          </a:p>
          <a:p>
            <a:pPr marL="285750" indent="-285750">
              <a:buFont typeface="Calibri"/>
              <a:buChar char="-"/>
            </a:pPr>
            <a:r>
              <a:rPr lang="en-US" dirty="0"/>
              <a:t>FERPA confidentiality: all employees shall comply with the Family Educational Rights and Privacy Act in all communications, and may not share any personal identifiable information, educational records, or photos. </a:t>
            </a:r>
          </a:p>
          <a:p>
            <a:pPr marL="285750" indent="-285750">
              <a:buFont typeface="Calibri"/>
              <a:buChar char="-"/>
            </a:pPr>
            <a:endParaRPr lang="en-US" dirty="0"/>
          </a:p>
          <a:p>
            <a:pPr marL="285750" indent="-285750">
              <a:buFont typeface="Calibri"/>
              <a:buChar char="-"/>
            </a:pPr>
            <a:r>
              <a:rPr lang="en-US" dirty="0"/>
              <a:t>Physical interactions: limited to situations where it is necessary for safety or instruction. Prohibited contact includes bullying, harassment, discrimination, and engaging or soliciting a relationship that is sexual, romantic, suggestive, or intimate in nature. </a:t>
            </a:r>
          </a:p>
          <a:p>
            <a:pPr marL="285750" indent="-285750">
              <a:buFont typeface="Calibri"/>
              <a:buChar char="-"/>
            </a:pPr>
            <a:endParaRPr lang="en-US" dirty="0"/>
          </a:p>
          <a:p>
            <a:pPr marL="285750" indent="-285750">
              <a:buFont typeface="Calibri"/>
              <a:buChar char="-"/>
            </a:pPr>
            <a:r>
              <a:rPr lang="en-US" dirty="0"/>
              <a:t>Reporting concerns: always safe to contact labor. </a:t>
            </a:r>
          </a:p>
          <a:p>
            <a:pPr marL="742950" lvl="1" indent="-285750">
              <a:buFont typeface="Courier New"/>
              <a:buChar char="o"/>
            </a:pPr>
            <a:r>
              <a:rPr lang="en-US" dirty="0"/>
              <a:t>School Administration: Should work with School Administration first. </a:t>
            </a:r>
          </a:p>
          <a:p>
            <a:pPr marL="742950" lvl="1" indent="-285750">
              <a:buFont typeface="Courier New"/>
              <a:buChar char="o"/>
            </a:pPr>
            <a:r>
              <a:rPr lang="en-US" dirty="0"/>
              <a:t>School police: if the incident is potentially criminal in nature </a:t>
            </a:r>
          </a:p>
          <a:p>
            <a:pPr marL="742950" lvl="1" indent="-285750">
              <a:buFont typeface="Courier New"/>
              <a:buChar char="o"/>
            </a:pPr>
            <a:r>
              <a:rPr lang="en-US" dirty="0"/>
              <a:t>CRIF: if the incident could constitute staff-on-student bullying, discrimination, or harassment </a:t>
            </a:r>
          </a:p>
          <a:p>
            <a:pPr marL="742950" lvl="1" indent="-285750">
              <a:buFont typeface="Courier New"/>
              <a:buChar char="o"/>
            </a:pPr>
            <a:r>
              <a:rPr lang="en-US" dirty="0"/>
              <a:t>IDP: If the incident could lead to formal discipline </a:t>
            </a:r>
          </a:p>
          <a:p>
            <a:pPr marL="742950" lvl="1" indent="-285750">
              <a:buFont typeface="Courier New"/>
              <a:buChar char="o"/>
            </a:pPr>
            <a:r>
              <a:rPr lang="en-US" dirty="0"/>
              <a:t>Negotiated Agreements: Grievance and Problem Solving Processes</a:t>
            </a:r>
          </a:p>
          <a:p>
            <a:pPr marL="742950" lvl="1" indent="-285750">
              <a:buFont typeface="Courier New"/>
              <a:buChar char="o"/>
            </a:pPr>
            <a:endParaRPr lang="en-US" dirty="0"/>
          </a:p>
          <a:p>
            <a:pPr marL="742950" lvl="1" indent="-285750">
              <a:buFont typeface="Courier New"/>
              <a:buChar char="o"/>
            </a:pPr>
            <a:endParaRPr lang="en-US" dirty="0"/>
          </a:p>
          <a:p>
            <a:pPr marL="742950" lvl="1" indent="-285750">
              <a:buFont typeface="Courier New"/>
              <a:buChar char="o"/>
            </a:pPr>
            <a:endParaRPr lang="en-US" dirty="0"/>
          </a:p>
          <a:p>
            <a:pPr marL="742950" lvl="1" indent="-285750">
              <a:buFont typeface="Courier New"/>
              <a:buChar char="o"/>
            </a:pPr>
            <a:endParaRPr lang="en-US" dirty="0"/>
          </a:p>
          <a:p>
            <a:pPr marL="742950" lvl="1" indent="-285750">
              <a:buFont typeface="Courier New"/>
              <a:buChar char="o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B7EBAF-47A3-4BBF-9DF7-F9480F32F45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61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Calibri"/>
              <a:buChar char="-"/>
            </a:pPr>
            <a:r>
              <a:rPr lang="en-US" dirty="0"/>
              <a:t>Communication amongst staff: resolve work-related issues and disputes in a professional manner through established processes</a:t>
            </a:r>
          </a:p>
          <a:p>
            <a:pPr marL="285750" indent="-285750">
              <a:buFont typeface="Calibri"/>
              <a:buChar char="-"/>
            </a:pPr>
            <a:endParaRPr lang="en-US" dirty="0"/>
          </a:p>
          <a:p>
            <a:pPr marL="285750" indent="-285750">
              <a:buFont typeface="Calibri"/>
              <a:buChar char="-"/>
            </a:pPr>
            <a:r>
              <a:rPr lang="en-US" dirty="0"/>
              <a:t>Stick to what you know: </a:t>
            </a:r>
          </a:p>
          <a:p>
            <a:pPr marL="742950" lvl="1" indent="-285750">
              <a:buFont typeface="Courier New"/>
              <a:buChar char="o"/>
            </a:pPr>
            <a:r>
              <a:rPr lang="en-US" dirty="0"/>
              <a:t>Discuss work related topics; Maintain confidentiality; Focus on facts and avoid speculation </a:t>
            </a:r>
          </a:p>
          <a:p>
            <a:pPr marL="742950" lvl="1" indent="-285750">
              <a:buFont typeface="Courier New"/>
              <a:buChar char="o"/>
            </a:pPr>
            <a:r>
              <a:rPr lang="en-US" dirty="0"/>
              <a:t>If unrelated school-setting conversations continue – change the subject, excuse yourself, and set boundaries</a:t>
            </a:r>
          </a:p>
          <a:p>
            <a:pPr marL="285750" indent="-285750">
              <a:buFont typeface="Calibri"/>
              <a:buChar char="-"/>
            </a:pPr>
            <a:endParaRPr lang="en-US" dirty="0"/>
          </a:p>
          <a:p>
            <a:pPr marL="285750" indent="-285750">
              <a:buFont typeface="Calibri"/>
              <a:buChar char="-"/>
            </a:pPr>
            <a:r>
              <a:rPr lang="en-US" dirty="0"/>
              <a:t>Maintain certifications and licensure </a:t>
            </a:r>
          </a:p>
          <a:p>
            <a:pPr marL="285750" indent="-285750">
              <a:buFont typeface="Calibri"/>
              <a:buChar char="-"/>
            </a:pPr>
            <a:endParaRPr lang="en-US" dirty="0"/>
          </a:p>
          <a:p>
            <a:pPr marL="285750" indent="-285750">
              <a:buFont typeface="Calibri"/>
              <a:buChar char="-"/>
            </a:pPr>
            <a:r>
              <a:rPr lang="en-US" dirty="0"/>
              <a:t>Role model behavior </a:t>
            </a:r>
          </a:p>
          <a:p>
            <a:pPr marL="1028700" lvl="1" indent="-285750">
              <a:buFont typeface="Courier New"/>
              <a:buChar char="o"/>
            </a:pPr>
            <a:r>
              <a:rPr lang="en-US" dirty="0"/>
              <a:t>Employees and representatives must ensure that all relationships, interactions and communication with students, parents, and the community are honest, professional and respectful. </a:t>
            </a:r>
          </a:p>
          <a:p>
            <a:pPr marL="1028700" lvl="1" indent="-285750">
              <a:buFont typeface="Courier New"/>
              <a:buChar char="o"/>
            </a:pPr>
            <a:r>
              <a:rPr lang="en-US" dirty="0"/>
              <a:t>Create a culture of mutual respect, productive collaboration, effective communication, and continuous improvement </a:t>
            </a:r>
          </a:p>
          <a:p>
            <a:pPr marL="1028700" lvl="1" indent="-285750">
              <a:buFont typeface="Courier New"/>
              <a:buChar char="o"/>
            </a:pPr>
            <a:endParaRPr lang="en-US" dirty="0"/>
          </a:p>
          <a:p>
            <a:pPr marL="1028700" lvl="1" indent="-285750">
              <a:buFont typeface="Courier New"/>
              <a:buChar char="o"/>
            </a:pPr>
            <a:endParaRPr lang="en-US" dirty="0"/>
          </a:p>
          <a:p>
            <a:pPr marL="1028700" lvl="1" indent="-285750">
              <a:buFont typeface="Courier New"/>
              <a:buChar char="o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B7EBAF-47A3-4BBF-9DF7-F9480F32F45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874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24570-74FD-7F0D-6014-EA728DFB8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E79BF5-8DDB-3960-6978-8086EA878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FBCD0-D7B6-CD2E-34A0-1E19AACFF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CC95-0670-EC41-8F10-B2CEF9E1FCA2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04E37-5522-AB90-4391-C554FBA4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89CD6-B9C5-1E1E-8114-64A71827E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7D30-52C4-6A42-8ADE-397A0C049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37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E9B20-6782-D037-30BC-9F116EC77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0B32A4-DA8A-75D2-5C3D-5A766198E7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63F4F-4687-116E-B212-D51F3E444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CC95-0670-EC41-8F10-B2CEF9E1FCA2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3AC5F-1EF6-0DE7-5619-EFAED9BA6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7B337-32F1-33A9-F4E2-F845B8B4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7D30-52C4-6A42-8ADE-397A0C049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1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3C5FE8-0385-2578-5D38-98D7E6BB7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7C06A7-DC2A-0F33-C198-7BC5194D3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7126F-8425-8B02-D977-E1C186A51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CC95-0670-EC41-8F10-B2CEF9E1FCA2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E9C09-EB8D-B153-4E19-5E0FD6E9B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0FC75-29F6-B2CB-4B58-77C09B5BE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7D30-52C4-6A42-8ADE-397A0C049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47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BE773-C396-6354-9882-C16CF87FB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D8A3D-E2D6-7C09-135F-09332F97B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5704D-657D-A570-947C-E919AF7D3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CC95-0670-EC41-8F10-B2CEF9E1FCA2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71C99-FB97-2A58-C0EA-70125D16A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50685-08ED-2E78-0DDA-A014DE3BB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7D30-52C4-6A42-8ADE-397A0C049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19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850D5-3B0D-9264-F009-FF2BFD4EE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89CEB-21A5-681E-63B9-238B3927F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50423-E468-FBAD-EF05-83830D26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CC95-0670-EC41-8F10-B2CEF9E1FCA2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77756-55FC-5D7F-F2EA-B025F0322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07815-250D-8075-5766-2E268C1E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7D30-52C4-6A42-8ADE-397A0C049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1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5AE41-3FAD-978B-698F-E2144E4F1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216B2-DCF5-4386-95A4-B34EF75F96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023F8-9914-837A-12A1-965FFCB89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E6440-E562-5F04-5FD4-64626F561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CC95-0670-EC41-8F10-B2CEF9E1FCA2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7F071B-5E91-D02F-A17E-5A7060F41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5EC05-DEBD-D407-47C8-9CA9C3AE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7D30-52C4-6A42-8ADE-397A0C049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0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42025-A6BA-6B36-3551-487F97B9E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59317-1B22-6EF0-A096-3220810E4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2586B7-BCEF-6E4A-6D33-C8602C0AF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374890-8F61-D0AA-7A80-83C135DA20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B094F-7023-A1C3-B53E-E02C49335E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790F5C-E589-350B-4890-F94CAAD5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CC95-0670-EC41-8F10-B2CEF9E1FCA2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0145DC-CA01-FECE-5BE5-14FF60D13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933DA5-D9B3-872B-385D-A31D897E9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7D30-52C4-6A42-8ADE-397A0C049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7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DBDFF-F700-99A6-95B8-B5DF879F1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FE1184-3880-DBCE-5066-EC99F1E72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CC95-0670-EC41-8F10-B2CEF9E1FCA2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622CDC-C02D-A11B-ECDD-06FFE3F5B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0AF87E-C634-9C46-337C-C13E2FC11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7D30-52C4-6A42-8ADE-397A0C049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19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8DFE53-FAC0-6353-0B8D-C89CB316C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CC95-0670-EC41-8F10-B2CEF9E1FCA2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B0763C-A222-5DE4-F6E6-7B4C90C45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7519-06D1-044B-F08D-C025618BB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7D30-52C4-6A42-8ADE-397A0C049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20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8D082-0F23-C7D7-FD91-D025AA012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F6CDD-6444-96BA-7979-17256A2A3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2ACAF-8DD3-33BD-4455-076C9D514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704A9-53A7-9D15-F902-C538C5960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CC95-0670-EC41-8F10-B2CEF9E1FCA2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E9F66-3A80-AD9D-04A3-1D44BE087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09AA05-CD97-0E54-9932-2A39D2DA5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7D30-52C4-6A42-8ADE-397A0C049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1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91502-DF6E-FF57-365F-59F82D871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C898B2-6B82-E315-D01C-2F0202C96C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615B44-B00B-5842-0421-6E3B2C967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73F235-0C1D-2D82-9592-A0BBB6E0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CC95-0670-EC41-8F10-B2CEF9E1FCA2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AA667C-F9FC-7BB5-AA40-CAD1D98A9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148D5-FADB-DA5D-0F71-6FA098FE5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7D30-52C4-6A42-8ADE-397A0C049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485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17F255-060D-9E94-0CB8-D861D94CB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E75D7-03D6-B21E-B6D0-9F9416FAE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AAB96-DD5E-18FD-27D9-3D39B9C23E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93CC95-0670-EC41-8F10-B2CEF9E1FCA2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0CD02-B7B3-7BD3-E252-12B208D743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85638-A0D3-C610-5FFF-88C5DB1255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6A7D30-52C4-6A42-8ADE-397A0C049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9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A98FD-9E7C-76B8-8289-C52128DE67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3F2D4C-85AE-AA6E-6623-E34E2F0A1F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4037EA-D7A9-F2C9-C5DB-A433B2ADAF2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E932FE-38F7-2789-7D88-DD8EF03F5792}"/>
              </a:ext>
            </a:extLst>
          </p:cNvPr>
          <p:cNvSpPr txBox="1"/>
          <p:nvPr/>
        </p:nvSpPr>
        <p:spPr>
          <a:xfrm>
            <a:off x="620133" y="1600200"/>
            <a:ext cx="10951734" cy="48013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/>
                <a:cs typeface="Arial"/>
              </a:rPr>
              <a:t>WCSD Staff Handbook 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/>
                <a:cs typeface="Arial"/>
              </a:rPr>
              <a:t>Guidance and Updates</a:t>
            </a:r>
          </a:p>
          <a:p>
            <a:pPr algn="ctr"/>
            <a:endParaRPr lang="en-US" sz="2400" b="1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Arial"/>
                <a:cs typeface="Arial"/>
              </a:rPr>
              <a:t>Kate Schum, Director of HR Compliance and Labor Relations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Arial"/>
                <a:cs typeface="Arial"/>
              </a:rPr>
              <a:t>Katie Louise Weir, Director of Talent Development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Arial"/>
                <a:cs typeface="Arial"/>
              </a:rPr>
              <a:t>Emily Snow, Labor Relations Coordinator</a:t>
            </a:r>
          </a:p>
          <a:p>
            <a:pPr algn="ctr"/>
            <a:endParaRPr lang="en-US" sz="36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033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D98290-7D46-1A09-E117-9B3B63C4A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DEA5A-1C2D-C7D3-0445-76571DAED4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58C8E0-6029-AF34-E884-F90A954616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3E5422-B848-341E-0296-74AB09D5C07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BEED645-FBE5-E299-9BA2-7E855B727C5F}"/>
              </a:ext>
            </a:extLst>
          </p:cNvPr>
          <p:cNvSpPr txBox="1"/>
          <p:nvPr/>
        </p:nvSpPr>
        <p:spPr>
          <a:xfrm>
            <a:off x="806302" y="322402"/>
            <a:ext cx="1057939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>
                <a:solidFill>
                  <a:srgbClr val="015287"/>
                </a:solidFill>
                <a:latin typeface="Arial"/>
                <a:cs typeface="Arial"/>
              </a:rPr>
              <a:t>Leaving Campus</a:t>
            </a:r>
            <a:endParaRPr lang="en-US" sz="4000" b="1">
              <a:solidFill>
                <a:srgbClr val="0152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96D82C-2CFE-572B-63B1-38CDE79086CC}"/>
              </a:ext>
            </a:extLst>
          </p:cNvPr>
          <p:cNvSpPr txBox="1"/>
          <p:nvPr/>
        </p:nvSpPr>
        <p:spPr>
          <a:xfrm>
            <a:off x="450375" y="1030289"/>
            <a:ext cx="11122925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/>
              <a:t>No Call No Show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/>
              <a:t>Patterned Absences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/>
              <a:t>Leaves (protected or otherwise)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/>
              <a:t>Leaving midday or early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997570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E7D5A-0F40-7FCA-28C8-666EF15A5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06445-725C-9906-8734-187013A763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52B17F-4468-044B-9E2B-3696E923BD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CCEAE1-9D61-1446-57A7-83854FF674D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4F085BD-FBCF-59EB-5D50-D35B0622FA18}"/>
              </a:ext>
            </a:extLst>
          </p:cNvPr>
          <p:cNvSpPr txBox="1"/>
          <p:nvPr/>
        </p:nvSpPr>
        <p:spPr>
          <a:xfrm>
            <a:off x="806302" y="322402"/>
            <a:ext cx="1057939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 dirty="0">
                <a:solidFill>
                  <a:srgbClr val="015287"/>
                </a:solidFill>
                <a:latin typeface="Arial"/>
                <a:cs typeface="Arial"/>
              </a:rPr>
              <a:t>Professional Staff – Student Interactions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A3F911-A230-D08A-D7F6-9712A3FA9A37}"/>
              </a:ext>
            </a:extLst>
          </p:cNvPr>
          <p:cNvSpPr txBox="1"/>
          <p:nvPr/>
        </p:nvSpPr>
        <p:spPr>
          <a:xfrm>
            <a:off x="450375" y="1030289"/>
            <a:ext cx="11122925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/>
              <a:t>Appropriate Communications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3600" dirty="0"/>
              <a:t>In-person communications 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3600" dirty="0"/>
              <a:t>Digital communications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/>
              <a:t>FERPA Confidentiality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/>
              <a:t>Physical interactions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dirty="0"/>
              <a:t>Reporting concerns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178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A5AA4-020A-1312-994F-EFE9840FA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81287-FB33-90F1-AC14-F284943390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0FF37E-5118-3332-2AA9-93BC4D9241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1AD34B-59D0-6B84-5863-887D93537BA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9A9B868-701F-AA6E-0263-EF2ACD1B1F72}"/>
              </a:ext>
            </a:extLst>
          </p:cNvPr>
          <p:cNvSpPr txBox="1"/>
          <p:nvPr/>
        </p:nvSpPr>
        <p:spPr>
          <a:xfrm>
            <a:off x="806302" y="322402"/>
            <a:ext cx="10579395" cy="35394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 dirty="0">
                <a:solidFill>
                  <a:srgbClr val="015287"/>
                </a:solidFill>
                <a:latin typeface="Arial"/>
                <a:cs typeface="Arial"/>
              </a:rPr>
              <a:t>Staff Expectations, Responsibilities and Professional Conduct</a:t>
            </a:r>
          </a:p>
          <a:p>
            <a:pPr marL="457200" indent="-457200">
              <a:buFont typeface="Arial,Sans-Serif"/>
              <a:buChar char="•"/>
            </a:pPr>
            <a:r>
              <a:rPr lang="en-US" sz="3600" dirty="0">
                <a:solidFill>
                  <a:srgbClr val="000000"/>
                </a:solidFill>
                <a:latin typeface="Aptos"/>
                <a:cs typeface="Arial"/>
              </a:rPr>
              <a:t>Communication amongst staff</a:t>
            </a:r>
            <a:endParaRPr lang="en-US" dirty="0"/>
          </a:p>
          <a:p>
            <a:pPr marL="457200" indent="-457200">
              <a:buFont typeface="Arial,Sans-Serif"/>
              <a:buChar char="•"/>
            </a:pPr>
            <a:r>
              <a:rPr lang="en-US" sz="3600" dirty="0">
                <a:solidFill>
                  <a:srgbClr val="000000"/>
                </a:solidFill>
                <a:latin typeface="Aptos"/>
                <a:cs typeface="Arial"/>
              </a:rPr>
              <a:t>Stick to what you know</a:t>
            </a:r>
            <a:endParaRPr lang="en-US" dirty="0"/>
          </a:p>
          <a:p>
            <a:pPr marL="457200" indent="-457200">
              <a:buFont typeface="Arial,Sans-Serif"/>
              <a:buChar char="•"/>
            </a:pPr>
            <a:r>
              <a:rPr lang="en-US" sz="3600" dirty="0">
                <a:cs typeface="Arial"/>
              </a:rPr>
              <a:t>Maintaining certifications and licensure</a:t>
            </a:r>
          </a:p>
          <a:p>
            <a:pPr marL="457200" indent="-457200">
              <a:buFont typeface="Arial,Sans-Serif"/>
              <a:buChar char="•"/>
            </a:pPr>
            <a:r>
              <a:rPr lang="en-US" sz="3600" dirty="0">
                <a:cs typeface="Arial"/>
              </a:rPr>
              <a:t>Role Model Behavior</a:t>
            </a:r>
          </a:p>
        </p:txBody>
      </p:sp>
    </p:spTree>
    <p:extLst>
      <p:ext uri="{BB962C8B-B14F-4D97-AF65-F5344CB8AC3E}">
        <p14:creationId xmlns:p14="http://schemas.microsoft.com/office/powerpoint/2010/main" val="2240849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5E632-A2EA-AEF8-40D4-CF673A81E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3E252-048D-7778-3D01-0E155DDA23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946A3-8A33-0A86-F066-7832816B7E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29D634-C166-52DA-C370-2CB7CF1CD1E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F56E43-330E-01D8-56D0-650F6DCA0A1A}"/>
              </a:ext>
            </a:extLst>
          </p:cNvPr>
          <p:cNvSpPr txBox="1"/>
          <p:nvPr/>
        </p:nvSpPr>
        <p:spPr>
          <a:xfrm>
            <a:off x="806302" y="322402"/>
            <a:ext cx="1057939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>
                <a:solidFill>
                  <a:srgbClr val="0152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Intentions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50F1E1-7536-EF58-7762-B1B08A9B2B51}"/>
              </a:ext>
            </a:extLst>
          </p:cNvPr>
          <p:cNvSpPr txBox="1"/>
          <p:nvPr/>
        </p:nvSpPr>
        <p:spPr>
          <a:xfrm>
            <a:off x="806302" y="1342103"/>
            <a:ext cx="1057939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We are learning the big-picture purpose of the WCSD Staff Handbook.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/>
          </a:p>
          <a:p>
            <a:r>
              <a:rPr lang="en-US" sz="3200"/>
              <a:t>We will know we are successful when: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/>
              <a:t>We can speak to our role as leaders in the roll out of the WCSD Staff Handbook.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/>
              <a:t>We feel confident sharing the information and updates with our staff. </a:t>
            </a:r>
          </a:p>
        </p:txBody>
      </p:sp>
    </p:spTree>
    <p:extLst>
      <p:ext uri="{BB962C8B-B14F-4D97-AF65-F5344CB8AC3E}">
        <p14:creationId xmlns:p14="http://schemas.microsoft.com/office/powerpoint/2010/main" val="3495037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A98FD-9E7C-76B8-8289-C52128DE67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3F2D4C-85AE-AA6E-6623-E34E2F0A1F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4037EA-D7A9-F2C9-C5DB-A433B2ADAF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BE78F29-F5AD-594C-629A-27E8AC8A2E5C}"/>
              </a:ext>
            </a:extLst>
          </p:cNvPr>
          <p:cNvSpPr txBox="1"/>
          <p:nvPr/>
        </p:nvSpPr>
        <p:spPr>
          <a:xfrm>
            <a:off x="806302" y="322402"/>
            <a:ext cx="1057939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>
                <a:solidFill>
                  <a:srgbClr val="015287"/>
                </a:solidFill>
                <a:latin typeface="Arial"/>
                <a:cs typeface="Arial"/>
              </a:rPr>
              <a:t>Closure</a:t>
            </a:r>
            <a:endParaRPr lang="en-US" sz="4000" b="1">
              <a:solidFill>
                <a:srgbClr val="0152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2710C1-2C7B-AD39-3683-5FE1AC0D455E}"/>
              </a:ext>
            </a:extLst>
          </p:cNvPr>
          <p:cNvSpPr txBox="1"/>
          <p:nvPr/>
        </p:nvSpPr>
        <p:spPr>
          <a:xfrm>
            <a:off x="806302" y="1806763"/>
            <a:ext cx="10579395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2400">
              <a:solidFill>
                <a:srgbClr val="0152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>
                <a:latin typeface="Arial"/>
                <a:cs typeface="Arial"/>
              </a:rPr>
              <a:t>What’s one way you plan to make the handbook feel like a tool for empowerment rather than enforcement at your site?</a:t>
            </a:r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590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867AC-4F37-3A73-8D7F-A355E6B2D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D0DB6-28CD-7DBD-B85B-CC519A4887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B0CBED-6E31-6C26-0347-EC51EADECF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F42E64-398F-83E0-A0E4-53CB9C5DDE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39EF6A6-6C1A-9639-CB5D-CC1A43DBADF6}"/>
              </a:ext>
            </a:extLst>
          </p:cNvPr>
          <p:cNvSpPr txBox="1"/>
          <p:nvPr/>
        </p:nvSpPr>
        <p:spPr>
          <a:xfrm>
            <a:off x="806302" y="322402"/>
            <a:ext cx="1057939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>
                <a:solidFill>
                  <a:srgbClr val="0152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Opening Reflection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037403-F66E-6B93-F2E9-92B2A2AEFD8C}"/>
              </a:ext>
            </a:extLst>
          </p:cNvPr>
          <p:cNvSpPr txBox="1"/>
          <p:nvPr/>
        </p:nvSpPr>
        <p:spPr>
          <a:xfrm>
            <a:off x="806302" y="1600200"/>
            <a:ext cx="103139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/>
              <a:t>When you think about the most effective school teams you’ve led or been part of, what role did shared expectations and clarity around procedures play in that success?</a:t>
            </a:r>
          </a:p>
        </p:txBody>
      </p:sp>
    </p:spTree>
    <p:extLst>
      <p:ext uri="{BB962C8B-B14F-4D97-AF65-F5344CB8AC3E}">
        <p14:creationId xmlns:p14="http://schemas.microsoft.com/office/powerpoint/2010/main" val="3202746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A6580-8189-C233-19B1-BB56BACB2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A5D31-4E2C-FE71-9848-058C313CEF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82751D-2FE7-D8E7-9F4F-E6B7B8B9B7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05795A-39D6-5730-FC39-FC469182503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38C9253-B691-3AD6-0B7B-49F6DD0D3E0D}"/>
              </a:ext>
            </a:extLst>
          </p:cNvPr>
          <p:cNvSpPr txBox="1"/>
          <p:nvPr/>
        </p:nvSpPr>
        <p:spPr>
          <a:xfrm>
            <a:off x="806302" y="322402"/>
            <a:ext cx="1057939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>
                <a:solidFill>
                  <a:srgbClr val="0152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Opening Reflection</a:t>
            </a:r>
          </a:p>
        </p:txBody>
      </p:sp>
      <p:pic>
        <p:nvPicPr>
          <p:cNvPr id="1028" name="Picture 4" descr="Clear is Kind | John Harold Moore">
            <a:extLst>
              <a:ext uri="{FF2B5EF4-FFF2-40B4-BE49-F238E27FC236}">
                <a16:creationId xmlns:a16="http://schemas.microsoft.com/office/drawing/2014/main" id="{25EE67C0-FE78-1AE0-28BB-AF75E4ACB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13" y="1600201"/>
            <a:ext cx="4355868" cy="2722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2FD134C-E1C2-F91C-EB89-19274BA27A9A}"/>
              </a:ext>
            </a:extLst>
          </p:cNvPr>
          <p:cNvSpPr txBox="1"/>
          <p:nvPr/>
        </p:nvSpPr>
        <p:spPr>
          <a:xfrm>
            <a:off x="5153891" y="2256311"/>
            <a:ext cx="65103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“Clear is kind.”</a:t>
            </a:r>
          </a:p>
        </p:txBody>
      </p:sp>
    </p:spTree>
    <p:extLst>
      <p:ext uri="{BB962C8B-B14F-4D97-AF65-F5344CB8AC3E}">
        <p14:creationId xmlns:p14="http://schemas.microsoft.com/office/powerpoint/2010/main" val="4037874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81DF5-2397-3F67-CAC8-B091A8E58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F1FAC-CC2F-765C-1E0F-30FF1E6DAE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580592-2EA8-A0BF-3EFE-FEC4A6E216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FE4109-93E4-B324-CA66-D4E7D453557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E442646-284A-87C8-F5DC-773CF720D950}"/>
              </a:ext>
            </a:extLst>
          </p:cNvPr>
          <p:cNvSpPr txBox="1"/>
          <p:nvPr/>
        </p:nvSpPr>
        <p:spPr>
          <a:xfrm>
            <a:off x="806302" y="322402"/>
            <a:ext cx="1057939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>
                <a:solidFill>
                  <a:srgbClr val="0152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Intentions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834006-BDA6-D116-949E-B409B1A43169}"/>
              </a:ext>
            </a:extLst>
          </p:cNvPr>
          <p:cNvSpPr txBox="1"/>
          <p:nvPr/>
        </p:nvSpPr>
        <p:spPr>
          <a:xfrm>
            <a:off x="806302" y="1342103"/>
            <a:ext cx="1057939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/>
              <a:t>We are learning the big-picture purpose of the WCSD Staff Handbook.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/>
          </a:p>
          <a:p>
            <a:r>
              <a:rPr lang="en-US" sz="3200"/>
              <a:t>We will know we are successful when: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/>
              <a:t>We can speak to our role as leaders in the roll out of the WCSD Staff Handbook.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/>
              <a:t>We feel confident sharing the information and updates with our staff. </a:t>
            </a:r>
          </a:p>
        </p:txBody>
      </p:sp>
    </p:spTree>
    <p:extLst>
      <p:ext uri="{BB962C8B-B14F-4D97-AF65-F5344CB8AC3E}">
        <p14:creationId xmlns:p14="http://schemas.microsoft.com/office/powerpoint/2010/main" val="1000793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D5537-54F0-20D2-F1B4-C08DD982A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897DD-2E2C-F20F-A607-E7F8EA2AFC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A3EA9F-55A7-76A7-C644-A584B5FE93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57EB51-CB2B-2237-ADFF-383AC67284E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78D73D-BB60-1404-FE92-D6FEABA5BA66}"/>
              </a:ext>
            </a:extLst>
          </p:cNvPr>
          <p:cNvSpPr txBox="1"/>
          <p:nvPr/>
        </p:nvSpPr>
        <p:spPr>
          <a:xfrm>
            <a:off x="806302" y="322402"/>
            <a:ext cx="1057939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>
                <a:solidFill>
                  <a:srgbClr val="015287"/>
                </a:solidFill>
                <a:latin typeface="Arial"/>
                <a:cs typeface="Arial"/>
              </a:rPr>
              <a:t>Purpose Statement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250FF7-06E3-46EE-C1C5-5E0474F19292}"/>
              </a:ext>
            </a:extLst>
          </p:cNvPr>
          <p:cNvSpPr txBox="1"/>
          <p:nvPr/>
        </p:nvSpPr>
        <p:spPr>
          <a:xfrm>
            <a:off x="806302" y="1413063"/>
            <a:ext cx="10431969" cy="40318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>
                <a:latin typeface="Cambria"/>
                <a:ea typeface="Cambria"/>
              </a:rPr>
              <a:t>The WCSD Staff Handbook is a vital resource designed to support all staff members working at our school sites by providing clear policies, expectations, and procedures that guide daily operations.</a:t>
            </a:r>
          </a:p>
          <a:p>
            <a:pPr algn="ctr"/>
            <a:endParaRPr lang="en-US" sz="3200">
              <a:latin typeface="Cambria"/>
              <a:ea typeface="Cambria"/>
            </a:endParaRPr>
          </a:p>
          <a:p>
            <a:pPr algn="ctr"/>
            <a:r>
              <a:rPr lang="en-US" sz="3200">
                <a:latin typeface="Cambria"/>
                <a:ea typeface="Cambria"/>
              </a:rPr>
              <a:t> It serves as a comprehensive reference to ensure consistency across our schools and to help staff navigate key responsibilities effectively.</a:t>
            </a:r>
            <a:endParaRPr lang="en-US" sz="3200" i="0">
              <a:solidFill>
                <a:srgbClr val="000000"/>
              </a:solidFill>
              <a:effectLst/>
              <a:latin typeface="Cambria"/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982001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83560-935F-7920-6BAC-77EA0EB85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06944-1B14-E2BD-5B40-831170BF0A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DF15A-9D98-5213-D181-4EDAA0AC97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EEB298-9A9F-7D98-3187-E66187688A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8A3E9D6-2987-7212-8AEF-D55BB183726E}"/>
              </a:ext>
            </a:extLst>
          </p:cNvPr>
          <p:cNvSpPr txBox="1"/>
          <p:nvPr/>
        </p:nvSpPr>
        <p:spPr>
          <a:xfrm>
            <a:off x="806302" y="322402"/>
            <a:ext cx="1057939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>
                <a:solidFill>
                  <a:srgbClr val="0152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Highlights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B35A6A-3EC9-FD4F-1F73-DB6BB5770A6C}"/>
              </a:ext>
            </a:extLst>
          </p:cNvPr>
          <p:cNvSpPr txBox="1"/>
          <p:nvPr/>
        </p:nvSpPr>
        <p:spPr>
          <a:xfrm>
            <a:off x="939008" y="1228397"/>
            <a:ext cx="103139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/>
              <a:t>Instructional Expectations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/>
              <a:t>Compliance Requirements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/>
              <a:t>Safety Protocols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/>
              <a:t>Communication Policies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/>
              <a:t>Student Services and Supports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/>
              <a:t>Digital access only – continually updated</a:t>
            </a:r>
          </a:p>
        </p:txBody>
      </p:sp>
    </p:spTree>
    <p:extLst>
      <p:ext uri="{BB962C8B-B14F-4D97-AF65-F5344CB8AC3E}">
        <p14:creationId xmlns:p14="http://schemas.microsoft.com/office/powerpoint/2010/main" val="1206060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0B275-5F7D-19D1-531F-389FBF04C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56BE-EA2E-37C6-A918-B8F4C86337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C98330-BA93-950F-BED8-14927FB842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58C929-CAA8-9D7A-81D1-DE102C5700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5388FBE-EEE5-8DB5-C938-5FB68EAE408C}"/>
              </a:ext>
            </a:extLst>
          </p:cNvPr>
          <p:cNvSpPr txBox="1"/>
          <p:nvPr/>
        </p:nvSpPr>
        <p:spPr>
          <a:xfrm>
            <a:off x="806302" y="322402"/>
            <a:ext cx="1057939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>
                <a:solidFill>
                  <a:srgbClr val="0152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Roll-Out Expectations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B794F9-3210-1EB2-7CF1-B6B2C4D98910}"/>
              </a:ext>
            </a:extLst>
          </p:cNvPr>
          <p:cNvSpPr txBox="1"/>
          <p:nvPr/>
        </p:nvSpPr>
        <p:spPr>
          <a:xfrm>
            <a:off x="450375" y="1030289"/>
            <a:ext cx="11122925" cy="445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/>
              <a:t>District-wide implementation beginning August 2025.</a:t>
            </a:r>
          </a:p>
          <a:p>
            <a:endParaRPr lang="en-US" sz="105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/>
              <a:t>Opportunities for site-specific additions to the handbook during the 25-26 school year. </a:t>
            </a:r>
          </a:p>
          <a:p>
            <a:endParaRPr lang="en-US" sz="105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/>
              <a:t>Initial drafts of site-specific information submitted to HR Compliance and Labor Relations in mid-October.</a:t>
            </a:r>
          </a:p>
          <a:p>
            <a:endParaRPr lang="en-US" sz="105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/>
              <a:t>Finalized drafts of site-specific handbook additions in late Spring 2026. </a:t>
            </a:r>
          </a:p>
        </p:txBody>
      </p:sp>
    </p:spTree>
    <p:extLst>
      <p:ext uri="{BB962C8B-B14F-4D97-AF65-F5344CB8AC3E}">
        <p14:creationId xmlns:p14="http://schemas.microsoft.com/office/powerpoint/2010/main" val="2565380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DFEBC-7BDA-825F-AF9A-A51A721CD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04286-384D-FF0F-4EB5-7D330B02E5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A94DA1-DABC-D435-2880-45A3EA96FB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37A3C1-A1CA-D0E5-2E4B-838EFEC422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8AB3EED-1400-7957-BF02-FA135708CBB5}"/>
              </a:ext>
            </a:extLst>
          </p:cNvPr>
          <p:cNvSpPr txBox="1"/>
          <p:nvPr/>
        </p:nvSpPr>
        <p:spPr>
          <a:xfrm>
            <a:off x="806302" y="1126155"/>
            <a:ext cx="10579395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Arial,Sans-Serif"/>
              <a:buChar char="•"/>
            </a:pPr>
            <a:r>
              <a:rPr lang="en-US" sz="3600" dirty="0">
                <a:solidFill>
                  <a:srgbClr val="000000"/>
                </a:solidFill>
                <a:latin typeface="Aptos"/>
                <a:cs typeface="Arial"/>
              </a:rPr>
              <a:t>The handbook is intended as a base for all employees regardless of location. </a:t>
            </a:r>
          </a:p>
          <a:p>
            <a:pPr marL="457200" indent="-457200">
              <a:buFont typeface="Arial,Sans-Serif"/>
              <a:buChar char="•"/>
            </a:pPr>
            <a:r>
              <a:rPr lang="en-US" sz="3600" dirty="0">
                <a:solidFill>
                  <a:srgbClr val="000000"/>
                </a:solidFill>
                <a:latin typeface="Aptos"/>
                <a:cs typeface="Arial"/>
              </a:rPr>
              <a:t>Please remember in your location, you may have up to 4 contracts that also need to be considered when making decisions. </a:t>
            </a:r>
            <a:endParaRPr lang="en-US" sz="3600" dirty="0">
              <a:solidFill>
                <a:srgbClr val="000000"/>
              </a:solidFill>
              <a:latin typeface="Aptos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D21007-5949-FFE6-1593-FFFD98EA5288}"/>
              </a:ext>
            </a:extLst>
          </p:cNvPr>
          <p:cNvSpPr txBox="1"/>
          <p:nvPr/>
        </p:nvSpPr>
        <p:spPr>
          <a:xfrm>
            <a:off x="1812099" y="423798"/>
            <a:ext cx="820246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>
                <a:solidFill>
                  <a:srgbClr val="015287"/>
                </a:solidFill>
                <a:latin typeface="Arial"/>
                <a:cs typeface="Arial"/>
              </a:rPr>
              <a:t>Handbook vs. Contracts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869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E9ED1-997B-7510-C6CA-FB57A2EBC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04164-2F37-056E-CC74-2636B2B25F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839A5F-B091-EBBB-C4A6-8AA6F0763C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5D2859-E1B7-5AD9-116A-F11C7BC2980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9B07285-5143-C746-B7FE-FA660E3DA53C}"/>
              </a:ext>
            </a:extLst>
          </p:cNvPr>
          <p:cNvSpPr txBox="1"/>
          <p:nvPr/>
        </p:nvSpPr>
        <p:spPr>
          <a:xfrm>
            <a:off x="806302" y="322402"/>
            <a:ext cx="10579395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 dirty="0">
                <a:solidFill>
                  <a:srgbClr val="0152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Finances, Fundraising, Class Fees, Grants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62C25F-3A1A-CD1B-E548-E97A2F0DD7F4}"/>
              </a:ext>
            </a:extLst>
          </p:cNvPr>
          <p:cNvSpPr txBox="1"/>
          <p:nvPr/>
        </p:nvSpPr>
        <p:spPr>
          <a:xfrm>
            <a:off x="450375" y="1030289"/>
            <a:ext cx="11122925" cy="61863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3600" dirty="0"/>
              <a:t>All fundraising must be pre-approved </a:t>
            </a:r>
            <a:endParaRPr lang="en-US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3600" dirty="0"/>
              <a:t>Must be approved and tracked 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3600" dirty="0"/>
              <a:t>The use of personal </a:t>
            </a:r>
            <a:r>
              <a:rPr lang="en-US" sz="3600"/>
              <a:t>third-party</a:t>
            </a:r>
            <a:r>
              <a:rPr lang="en-US" sz="3600" dirty="0"/>
              <a:t> cash apps or bank accounts are not permitted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3600" dirty="0"/>
              <a:t>Appropriate use of funds and the communication related to the funds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3600" dirty="0"/>
              <a:t>Audit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52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CSD Swoosh Template" id="{E89510AB-36DF-C24B-A404-55A3E38750AF}" vid="{901456E9-4BA5-2446-BC90-446A85C204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844</Words>
  <Application>Microsoft Office PowerPoint</Application>
  <PresentationFormat>Widescreen</PresentationFormat>
  <Paragraphs>111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Gillis, Melissa</dc:creator>
  <cp:lastModifiedBy>Owen, Doug</cp:lastModifiedBy>
  <cp:revision>201</cp:revision>
  <cp:lastPrinted>2024-09-06T23:48:14Z</cp:lastPrinted>
  <dcterms:created xsi:type="dcterms:W3CDTF">2024-07-24T21:28:17Z</dcterms:created>
  <dcterms:modified xsi:type="dcterms:W3CDTF">2025-05-16T14:43:35Z</dcterms:modified>
</cp:coreProperties>
</file>